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3" r:id="rId16"/>
    <p:sldId id="272" r:id="rId17"/>
    <p:sldId id="274" r:id="rId18"/>
    <p:sldId id="275" r:id="rId19"/>
    <p:sldId id="277" r:id="rId20"/>
    <p:sldId id="276" r:id="rId21"/>
    <p:sldId id="278" r:id="rId22"/>
    <p:sldId id="279" r:id="rId23"/>
    <p:sldId id="287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8" r:id="rId32"/>
    <p:sldId id="289" r:id="rId33"/>
    <p:sldId id="290" r:id="rId34"/>
    <p:sldId id="291" r:id="rId35"/>
    <p:sldId id="292" r:id="rId36"/>
    <p:sldId id="25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7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Olivença" userId="a14c1f9231420ce7" providerId="LiveId" clId="{4077C149-5243-495B-9293-09DA0D4425B9}"/>
    <pc:docChg chg="undo redo custSel addSld delSld modSld sldOrd modMainMaster">
      <pc:chgData name="Daniel Olivença" userId="a14c1f9231420ce7" providerId="LiveId" clId="{4077C149-5243-495B-9293-09DA0D4425B9}" dt="2018-05-23T10:37:05.468" v="1881" actId="207"/>
      <pc:docMkLst>
        <pc:docMk/>
      </pc:docMkLst>
      <pc:sldChg chg="addSp delSp modSp add modTransition">
        <pc:chgData name="Daniel Olivença" userId="a14c1f9231420ce7" providerId="LiveId" clId="{4077C149-5243-495B-9293-09DA0D4425B9}" dt="2018-05-23T10:37:05.468" v="1881" actId="207"/>
        <pc:sldMkLst>
          <pc:docMk/>
          <pc:sldMk cId="4106020896" sldId="256"/>
        </pc:sldMkLst>
        <pc:spChg chg="del">
          <ac:chgData name="Daniel Olivença" userId="a14c1f9231420ce7" providerId="LiveId" clId="{4077C149-5243-495B-9293-09DA0D4425B9}" dt="2018-05-22T11:45:03.592" v="2" actId="478"/>
          <ac:spMkLst>
            <pc:docMk/>
            <pc:sldMk cId="4106020896" sldId="256"/>
            <ac:spMk id="2" creationId="{93448FD8-99C3-44BB-8283-AAE158287D1A}"/>
          </ac:spMkLst>
        </pc:spChg>
        <pc:spChg chg="del">
          <ac:chgData name="Daniel Olivença" userId="a14c1f9231420ce7" providerId="LiveId" clId="{4077C149-5243-495B-9293-09DA0D4425B9}" dt="2018-05-22T11:45:03.592" v="2" actId="478"/>
          <ac:spMkLst>
            <pc:docMk/>
            <pc:sldMk cId="4106020896" sldId="256"/>
            <ac:spMk id="3" creationId="{FC8691BB-C32C-480E-BF5C-334ECF2E54C7}"/>
          </ac:spMkLst>
        </pc:spChg>
        <pc:spChg chg="add mod">
          <ac:chgData name="Daniel Olivença" userId="a14c1f9231420ce7" providerId="LiveId" clId="{4077C149-5243-495B-9293-09DA0D4425B9}" dt="2018-05-22T18:00:19.996" v="1659" actId="20577"/>
          <ac:spMkLst>
            <pc:docMk/>
            <pc:sldMk cId="4106020896" sldId="256"/>
            <ac:spMk id="4" creationId="{0962345A-7091-48FB-867D-CBC617D0B356}"/>
          </ac:spMkLst>
        </pc:spChg>
        <pc:spChg chg="add mod">
          <ac:chgData name="Daniel Olivença" userId="a14c1f9231420ce7" providerId="LiveId" clId="{4077C149-5243-495B-9293-09DA0D4425B9}" dt="2018-05-23T10:37:05.468" v="1881" actId="207"/>
          <ac:spMkLst>
            <pc:docMk/>
            <pc:sldMk cId="4106020896" sldId="256"/>
            <ac:spMk id="5" creationId="{7DF6CD92-35FC-46C6-8EDF-7BF4C4AD46CB}"/>
          </ac:spMkLst>
        </pc:spChg>
      </pc:sldChg>
      <pc:sldChg chg="addSp delSp modSp add modTransition">
        <pc:chgData name="Daniel Olivença" userId="a14c1f9231420ce7" providerId="LiveId" clId="{4077C149-5243-495B-9293-09DA0D4425B9}" dt="2018-05-22T13:07:57.449" v="574" actId="1076"/>
        <pc:sldMkLst>
          <pc:docMk/>
          <pc:sldMk cId="3955776718" sldId="257"/>
        </pc:sldMkLst>
        <pc:spChg chg="del">
          <ac:chgData name="Daniel Olivença" userId="a14c1f9231420ce7" providerId="LiveId" clId="{4077C149-5243-495B-9293-09DA0D4425B9}" dt="2018-05-22T11:46:12.507" v="71" actId="478"/>
          <ac:spMkLst>
            <pc:docMk/>
            <pc:sldMk cId="3955776718" sldId="257"/>
            <ac:spMk id="2" creationId="{4E4C0EEC-FACB-45D8-A725-0821F78BA704}"/>
          </ac:spMkLst>
        </pc:spChg>
        <pc:spChg chg="del">
          <ac:chgData name="Daniel Olivença" userId="a14c1f9231420ce7" providerId="LiveId" clId="{4077C149-5243-495B-9293-09DA0D4425B9}" dt="2018-05-22T11:46:12.507" v="71" actId="478"/>
          <ac:spMkLst>
            <pc:docMk/>
            <pc:sldMk cId="3955776718" sldId="257"/>
            <ac:spMk id="3" creationId="{3C0B4E84-763A-4DEE-8F3A-AA870EC14B6A}"/>
          </ac:spMkLst>
        </pc:spChg>
        <pc:spChg chg="add mod">
          <ac:chgData name="Daniel Olivença" userId="a14c1f9231420ce7" providerId="LiveId" clId="{4077C149-5243-495B-9293-09DA0D4425B9}" dt="2018-05-22T11:58:38.907" v="290" actId="207"/>
          <ac:spMkLst>
            <pc:docMk/>
            <pc:sldMk cId="3955776718" sldId="257"/>
            <ac:spMk id="4" creationId="{7A7B7F50-55FD-41A7-A9A5-5D83986AA0F0}"/>
          </ac:spMkLst>
        </pc:spChg>
      </pc:sldChg>
      <pc:sldChg chg="addSp delSp modSp add modTransition modAnim">
        <pc:chgData name="Daniel Olivença" userId="a14c1f9231420ce7" providerId="LiveId" clId="{4077C149-5243-495B-9293-09DA0D4425B9}" dt="2018-05-22T15:34:25.602" v="929" actId="1076"/>
        <pc:sldMkLst>
          <pc:docMk/>
          <pc:sldMk cId="342836843" sldId="258"/>
        </pc:sldMkLst>
        <pc:spChg chg="del">
          <ac:chgData name="Daniel Olivença" userId="a14c1f9231420ce7" providerId="LiveId" clId="{4077C149-5243-495B-9293-09DA0D4425B9}" dt="2018-05-22T11:58:44.806" v="292" actId="478"/>
          <ac:spMkLst>
            <pc:docMk/>
            <pc:sldMk cId="342836843" sldId="258"/>
            <ac:spMk id="2" creationId="{EB686DF4-27A0-4027-A854-994D858AFEBF}"/>
          </ac:spMkLst>
        </pc:spChg>
        <pc:spChg chg="del">
          <ac:chgData name="Daniel Olivença" userId="a14c1f9231420ce7" providerId="LiveId" clId="{4077C149-5243-495B-9293-09DA0D4425B9}" dt="2018-05-22T11:58:44.806" v="292" actId="478"/>
          <ac:spMkLst>
            <pc:docMk/>
            <pc:sldMk cId="342836843" sldId="258"/>
            <ac:spMk id="3" creationId="{82FBD442-6801-4716-9D61-87B43CDB108C}"/>
          </ac:spMkLst>
        </pc:spChg>
        <pc:spChg chg="add mod">
          <ac:chgData name="Daniel Olivença" userId="a14c1f9231420ce7" providerId="LiveId" clId="{4077C149-5243-495B-9293-09DA0D4425B9}" dt="2018-05-22T12:42:37.443" v="363" actId="1076"/>
          <ac:spMkLst>
            <pc:docMk/>
            <pc:sldMk cId="342836843" sldId="258"/>
            <ac:spMk id="4" creationId="{1B76CB19-8D6A-43AE-B8DA-FF76C1711DD5}"/>
          </ac:spMkLst>
        </pc:spChg>
        <pc:spChg chg="add del">
          <ac:chgData name="Daniel Olivença" userId="a14c1f9231420ce7" providerId="LiveId" clId="{4077C149-5243-495B-9293-09DA0D4425B9}" dt="2018-05-22T12:44:53.793" v="365" actId="478"/>
          <ac:spMkLst>
            <pc:docMk/>
            <pc:sldMk cId="342836843" sldId="258"/>
            <ac:spMk id="5" creationId="{917A019B-CD23-4BD6-A259-8A674B0ADC3B}"/>
          </ac:spMkLst>
        </pc:spChg>
        <pc:grpChg chg="add mod">
          <ac:chgData name="Daniel Olivença" userId="a14c1f9231420ce7" providerId="LiveId" clId="{4077C149-5243-495B-9293-09DA0D4425B9}" dt="2018-05-22T13:04:50.137" v="552" actId="164"/>
          <ac:grpSpMkLst>
            <pc:docMk/>
            <pc:sldMk cId="342836843" sldId="258"/>
            <ac:grpSpMk id="6" creationId="{50246A9A-F536-451A-A96B-0A75D5DAFF86}"/>
          </ac:grpSpMkLst>
        </pc:grpChg>
        <pc:grpChg chg="add del mod">
          <ac:chgData name="Daniel Olivença" userId="a14c1f9231420ce7" providerId="LiveId" clId="{4077C149-5243-495B-9293-09DA0D4425B9}" dt="2018-05-22T13:08:24.181" v="575" actId="478"/>
          <ac:grpSpMkLst>
            <pc:docMk/>
            <pc:sldMk cId="342836843" sldId="258"/>
            <ac:grpSpMk id="7" creationId="{BC510BC9-1360-4E8E-9FDB-65CC4AF25D05}"/>
          </ac:grpSpMkLst>
        </pc:grp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9" creationId="{EC08C4C5-92EE-4B08-80D6-7C72F23F2875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" creationId="{7F6BE37A-0E69-4234-AE2D-620B0E46B66F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1" creationId="{121E26E5-91AE-4E60-9622-2B5944926E50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2" creationId="{EB8F9F64-6709-425E-B58D-D15880835735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3" creationId="{BE5E5034-610B-4EFC-8D9D-31B73E4314FA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4" creationId="{14B243DC-F006-47AA-A39B-779DCBAA111A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5" creationId="{6382A0EA-53ED-4A4C-9391-A4632B5AFB61}"/>
          </ac:picMkLst>
        </pc:picChg>
        <pc:picChg chg="add mod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6" creationId="{132A7781-5391-4265-ACE6-15259E1E02C9}"/>
          </ac:picMkLst>
        </pc:picChg>
        <pc:picChg chg="add mod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28" creationId="{38550E85-454F-4721-85BC-60125E048FB6}"/>
          </ac:picMkLst>
        </pc:picChg>
        <pc:picChg chg="add mod">
          <ac:chgData name="Daniel Olivença" userId="a14c1f9231420ce7" providerId="LiveId" clId="{4077C149-5243-495B-9293-09DA0D4425B9}" dt="2018-05-22T13:04:54.477" v="553" actId="164"/>
          <ac:picMkLst>
            <pc:docMk/>
            <pc:sldMk cId="342836843" sldId="258"/>
            <ac:picMk id="1030" creationId="{8D47F87A-1D3B-4F2D-AAE9-D333BBED8096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32" creationId="{CEA80F95-D967-4FA4-B118-D575EB00BD91}"/>
          </ac:picMkLst>
        </pc:picChg>
        <pc:picChg chg="add mod">
          <ac:chgData name="Daniel Olivença" userId="a14c1f9231420ce7" providerId="LiveId" clId="{4077C149-5243-495B-9293-09DA0D4425B9}" dt="2018-05-22T13:04:54.477" v="553" actId="164"/>
          <ac:picMkLst>
            <pc:docMk/>
            <pc:sldMk cId="342836843" sldId="258"/>
            <ac:picMk id="1034" creationId="{F956013C-98F0-41C6-9FE6-89B2BDA1C984}"/>
          </ac:picMkLst>
        </pc:picChg>
        <pc:picChg chg="add mod modCrop">
          <ac:chgData name="Daniel Olivença" userId="a14c1f9231420ce7" providerId="LiveId" clId="{4077C149-5243-495B-9293-09DA0D4425B9}" dt="2018-05-22T13:07:21.787" v="573" actId="1076"/>
          <ac:picMkLst>
            <pc:docMk/>
            <pc:sldMk cId="342836843" sldId="258"/>
            <ac:picMk id="1036" creationId="{2F0F5B70-962F-4D82-AFEA-DA2A7CA226E3}"/>
          </ac:picMkLst>
        </pc:picChg>
      </pc:sldChg>
      <pc:sldChg chg="addSp delSp modSp add modTransition delAnim modAnim">
        <pc:chgData name="Daniel Olivença" userId="a14c1f9231420ce7" providerId="LiveId" clId="{4077C149-5243-495B-9293-09DA0D4425B9}" dt="2018-05-22T15:34:35.964" v="931" actId="1076"/>
        <pc:sldMkLst>
          <pc:docMk/>
          <pc:sldMk cId="3732164376" sldId="259"/>
        </pc:sldMkLst>
        <pc:spChg chg="add del mod">
          <ac:chgData name="Daniel Olivença" userId="a14c1f9231420ce7" providerId="LiveId" clId="{4077C149-5243-495B-9293-09DA0D4425B9}" dt="2018-05-22T13:16:52.132" v="581" actId="478"/>
          <ac:spMkLst>
            <pc:docMk/>
            <pc:sldMk cId="3732164376" sldId="259"/>
            <ac:spMk id="3" creationId="{9BF6143B-34F1-48F4-A627-03D2A8DED9A6}"/>
          </ac:spMkLst>
        </pc:spChg>
        <pc:grpChg chg="add del mod">
          <ac:chgData name="Daniel Olivença" userId="a14c1f9231420ce7" providerId="LiveId" clId="{4077C149-5243-495B-9293-09DA0D4425B9}" dt="2018-05-22T13:06:38.401" v="567" actId="1076"/>
          <ac:grpSpMkLst>
            <pc:docMk/>
            <pc:sldMk cId="3732164376" sldId="259"/>
            <ac:grpSpMk id="7" creationId="{BC510BC9-1360-4E8E-9FDB-65CC4AF25D05}"/>
          </ac:grpSpMkLst>
        </pc:grpChg>
        <pc:picChg chg="add del mod modCrop">
          <ac:chgData name="Daniel Olivença" userId="a14c1f9231420ce7" providerId="LiveId" clId="{4077C149-5243-495B-9293-09DA0D4425B9}" dt="2018-05-22T13:18:32.713" v="585" actId="478"/>
          <ac:picMkLst>
            <pc:docMk/>
            <pc:sldMk cId="3732164376" sldId="259"/>
            <ac:picMk id="2" creationId="{306898F4-4EA5-44C7-AF65-6F85233B4EED}"/>
          </ac:picMkLst>
        </pc:picChg>
        <pc:picChg chg="add del mod modCrop">
          <ac:chgData name="Daniel Olivença" userId="a14c1f9231420ce7" providerId="LiveId" clId="{4077C149-5243-495B-9293-09DA0D4425B9}" dt="2018-05-22T15:04:38.747" v="710" actId="478"/>
          <ac:picMkLst>
            <pc:docMk/>
            <pc:sldMk cId="3732164376" sldId="259"/>
            <ac:picMk id="5" creationId="{953BD416-0CE6-4B91-B4F0-F0E29F0E8F80}"/>
          </ac:picMkLst>
        </pc:picChg>
        <pc:picChg chg="add del mod modCrop">
          <ac:chgData name="Daniel Olivença" userId="a14c1f9231420ce7" providerId="LiveId" clId="{4077C149-5243-495B-9293-09DA0D4425B9}" dt="2018-05-22T15:06:55.964" v="734" actId="478"/>
          <ac:picMkLst>
            <pc:docMk/>
            <pc:sldMk cId="3732164376" sldId="259"/>
            <ac:picMk id="8" creationId="{6A35AA7E-608D-4B18-A429-F529BBF87FD9}"/>
          </ac:picMkLst>
        </pc:picChg>
        <pc:picChg chg="add mod ord modCrop">
          <ac:chgData name="Daniel Olivença" userId="a14c1f9231420ce7" providerId="LiveId" clId="{4077C149-5243-495B-9293-09DA0D4425B9}" dt="2018-05-22T15:07:36.213" v="744" actId="1076"/>
          <ac:picMkLst>
            <pc:docMk/>
            <pc:sldMk cId="3732164376" sldId="259"/>
            <ac:picMk id="17" creationId="{505E91D6-5FA1-4871-BDFF-B836972ACBA9}"/>
          </ac:picMkLst>
        </pc:picChg>
        <pc:picChg chg="add del mod topLvl">
          <ac:chgData name="Daniel Olivença" userId="a14c1f9231420ce7" providerId="LiveId" clId="{4077C149-5243-495B-9293-09DA0D4425B9}" dt="2018-05-22T13:06:31" v="566" actId="1076"/>
          <ac:picMkLst>
            <pc:docMk/>
            <pc:sldMk cId="3732164376" sldId="259"/>
            <ac:picMk id="1030" creationId="{8D47F87A-1D3B-4F2D-AAE9-D333BBED8096}"/>
          </ac:picMkLst>
        </pc:picChg>
        <pc:picChg chg="mod topLvl">
          <ac:chgData name="Daniel Olivença" userId="a14c1f9231420ce7" providerId="LiveId" clId="{4077C149-5243-495B-9293-09DA0D4425B9}" dt="2018-05-22T13:06:21.626" v="564" actId="478"/>
          <ac:picMkLst>
            <pc:docMk/>
            <pc:sldMk cId="3732164376" sldId="259"/>
            <ac:picMk id="1034" creationId="{F956013C-98F0-41C6-9FE6-89B2BDA1C984}"/>
          </ac:picMkLst>
        </pc:picChg>
        <pc:picChg chg="del">
          <ac:chgData name="Daniel Olivença" userId="a14c1f9231420ce7" providerId="LiveId" clId="{4077C149-5243-495B-9293-09DA0D4425B9}" dt="2018-05-22T13:06:42.275" v="568" actId="478"/>
          <ac:picMkLst>
            <pc:docMk/>
            <pc:sldMk cId="3732164376" sldId="259"/>
            <ac:picMk id="1036" creationId="{2F0F5B70-962F-4D82-AFEA-DA2A7CA226E3}"/>
          </ac:picMkLst>
        </pc:picChg>
      </pc:sldChg>
      <pc:sldChg chg="addSp delSp modSp add">
        <pc:chgData name="Daniel Olivença" userId="a14c1f9231420ce7" providerId="LiveId" clId="{4077C149-5243-495B-9293-09DA0D4425B9}" dt="2018-05-22T15:07:43.772" v="747" actId="167"/>
        <pc:sldMkLst>
          <pc:docMk/>
          <pc:sldMk cId="3596084263" sldId="260"/>
        </pc:sldMkLst>
        <pc:spChg chg="add mod">
          <ac:chgData name="Daniel Olivença" userId="a14c1f9231420ce7" providerId="LiveId" clId="{4077C149-5243-495B-9293-09DA0D4425B9}" dt="2018-05-22T13:23:06.484" v="607" actId="692"/>
          <ac:spMkLst>
            <pc:docMk/>
            <pc:sldMk cId="3596084263" sldId="260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4:45.486" v="712" actId="478"/>
          <ac:picMkLst>
            <pc:docMk/>
            <pc:sldMk cId="3596084263" sldId="260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39.768" v="745" actId="478"/>
          <ac:picMkLst>
            <pc:docMk/>
            <pc:sldMk cId="3596084263" sldId="260"/>
            <ac:picMk id="19" creationId="{B02DD6BB-BBFD-474D-B987-494044CE8FE2}"/>
          </ac:picMkLst>
        </pc:picChg>
        <pc:picChg chg="add ord">
          <ac:chgData name="Daniel Olivença" userId="a14c1f9231420ce7" providerId="LiveId" clId="{4077C149-5243-495B-9293-09DA0D4425B9}" dt="2018-05-22T15:07:43.772" v="747" actId="167"/>
          <ac:picMkLst>
            <pc:docMk/>
            <pc:sldMk cId="3596084263" sldId="260"/>
            <ac:picMk id="20" creationId="{1045402A-8F1F-498A-8587-F9E2CCA814EC}"/>
          </ac:picMkLst>
        </pc:picChg>
      </pc:sldChg>
      <pc:sldChg chg="addSp delSp modSp add">
        <pc:chgData name="Daniel Olivença" userId="a14c1f9231420ce7" providerId="LiveId" clId="{4077C149-5243-495B-9293-09DA0D4425B9}" dt="2018-05-22T15:07:50.825" v="750" actId="167"/>
        <pc:sldMkLst>
          <pc:docMk/>
          <pc:sldMk cId="3150555023" sldId="261"/>
        </pc:sldMkLst>
        <pc:spChg chg="mod">
          <ac:chgData name="Daniel Olivença" userId="a14c1f9231420ce7" providerId="LiveId" clId="{4077C149-5243-495B-9293-09DA0D4425B9}" dt="2018-05-22T13:23:21.848" v="609" actId="1076"/>
          <ac:spMkLst>
            <pc:docMk/>
            <pc:sldMk cId="3150555023" sldId="261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4:54.773" v="715" actId="478"/>
          <ac:picMkLst>
            <pc:docMk/>
            <pc:sldMk cId="3150555023" sldId="261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46.907" v="748" actId="478"/>
          <ac:picMkLst>
            <pc:docMk/>
            <pc:sldMk cId="3150555023" sldId="261"/>
            <ac:picMk id="19" creationId="{132E6A8E-47E6-43B0-9390-8D63621A1EE2}"/>
          </ac:picMkLst>
        </pc:picChg>
        <pc:picChg chg="add ord">
          <ac:chgData name="Daniel Olivença" userId="a14c1f9231420ce7" providerId="LiveId" clId="{4077C149-5243-495B-9293-09DA0D4425B9}" dt="2018-05-22T15:07:50.825" v="750" actId="167"/>
          <ac:picMkLst>
            <pc:docMk/>
            <pc:sldMk cId="3150555023" sldId="261"/>
            <ac:picMk id="20" creationId="{8D4E2098-073A-4877-9DEA-7DD60549B977}"/>
          </ac:picMkLst>
        </pc:picChg>
      </pc:sldChg>
      <pc:sldChg chg="addSp delSp modSp add">
        <pc:chgData name="Daniel Olivença" userId="a14c1f9231420ce7" providerId="LiveId" clId="{4077C149-5243-495B-9293-09DA0D4425B9}" dt="2018-05-22T15:08:00.843" v="753" actId="167"/>
        <pc:sldMkLst>
          <pc:docMk/>
          <pc:sldMk cId="2030544128" sldId="262"/>
        </pc:sldMkLst>
        <pc:spChg chg="mod">
          <ac:chgData name="Daniel Olivença" userId="a14c1f9231420ce7" providerId="LiveId" clId="{4077C149-5243-495B-9293-09DA0D4425B9}" dt="2018-05-22T13:23:35.608" v="611" actId="1076"/>
          <ac:spMkLst>
            <pc:docMk/>
            <pc:sldMk cId="2030544128" sldId="262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5:04.046" v="718" actId="478"/>
          <ac:picMkLst>
            <pc:docMk/>
            <pc:sldMk cId="2030544128" sldId="262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57.278" v="751" actId="478"/>
          <ac:picMkLst>
            <pc:docMk/>
            <pc:sldMk cId="2030544128" sldId="262"/>
            <ac:picMk id="19" creationId="{1DE74345-8F62-4129-90CA-4541BDDEDF64}"/>
          </ac:picMkLst>
        </pc:picChg>
        <pc:picChg chg="add ord">
          <ac:chgData name="Daniel Olivença" userId="a14c1f9231420ce7" providerId="LiveId" clId="{4077C149-5243-495B-9293-09DA0D4425B9}" dt="2018-05-22T15:08:00.843" v="753" actId="167"/>
          <ac:picMkLst>
            <pc:docMk/>
            <pc:sldMk cId="2030544128" sldId="262"/>
            <ac:picMk id="20" creationId="{7631298C-FA8F-4B23-B177-2F933C02F38B}"/>
          </ac:picMkLst>
        </pc:picChg>
      </pc:sldChg>
      <pc:sldChg chg="addSp delSp modSp add del">
        <pc:chgData name="Daniel Olivença" userId="a14c1f9231420ce7" providerId="LiveId" clId="{4077C149-5243-495B-9293-09DA0D4425B9}" dt="2018-05-22T15:08:07.093" v="754" actId="2696"/>
        <pc:sldMkLst>
          <pc:docMk/>
          <pc:sldMk cId="2609419331" sldId="263"/>
        </pc:sldMkLst>
        <pc:spChg chg="mod">
          <ac:chgData name="Daniel Olivença" userId="a14c1f9231420ce7" providerId="LiveId" clId="{4077C149-5243-495B-9293-09DA0D4425B9}" dt="2018-05-22T13:24:40.856" v="614" actId="14100"/>
          <ac:spMkLst>
            <pc:docMk/>
            <pc:sldMk cId="2609419331" sldId="263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5:11.854" v="721" actId="478"/>
          <ac:picMkLst>
            <pc:docMk/>
            <pc:sldMk cId="2609419331" sldId="263"/>
            <ac:picMk id="5" creationId="{953BD416-0CE6-4B91-B4F0-F0E29F0E8F80}"/>
          </ac:picMkLst>
        </pc:picChg>
        <pc:picChg chg="add ord">
          <ac:chgData name="Daniel Olivença" userId="a14c1f9231420ce7" providerId="LiveId" clId="{4077C149-5243-495B-9293-09DA0D4425B9}" dt="2018-05-22T15:05:18.443" v="723" actId="167"/>
          <ac:picMkLst>
            <pc:docMk/>
            <pc:sldMk cId="2609419331" sldId="263"/>
            <ac:picMk id="19" creationId="{D676F532-F00C-40B0-82E2-3980C3B8C913}"/>
          </ac:picMkLst>
        </pc:picChg>
      </pc:sldChg>
      <pc:sldChg chg="addSp delSp modSp add">
        <pc:chgData name="Daniel Olivença" userId="a14c1f9231420ce7" providerId="LiveId" clId="{4077C149-5243-495B-9293-09DA0D4425B9}" dt="2018-05-22T15:08:24.714" v="762" actId="1076"/>
        <pc:sldMkLst>
          <pc:docMk/>
          <pc:sldMk cId="232995285" sldId="264"/>
        </pc:sldMkLst>
        <pc:spChg chg="mod">
          <ac:chgData name="Daniel Olivença" userId="a14c1f9231420ce7" providerId="LiveId" clId="{4077C149-5243-495B-9293-09DA0D4425B9}" dt="2018-05-22T15:08:20.869" v="760" actId="1076"/>
          <ac:spMkLst>
            <pc:docMk/>
            <pc:sldMk cId="232995285" sldId="264"/>
            <ac:spMk id="2" creationId="{223A4901-5D9E-4F59-9ECE-24ED23456BB6}"/>
          </ac:spMkLst>
        </pc:spChg>
        <pc:spChg chg="mod">
          <ac:chgData name="Daniel Olivença" userId="a14c1f9231420ce7" providerId="LiveId" clId="{4077C149-5243-495B-9293-09DA0D4425B9}" dt="2018-05-22T15:08:24.714" v="762" actId="1076"/>
          <ac:spMkLst>
            <pc:docMk/>
            <pc:sldMk cId="232995285" sldId="264"/>
            <ac:spMk id="4" creationId="{1B76CB19-8D6A-43AE-B8DA-FF76C1711DD5}"/>
          </ac:spMkLst>
        </pc:spChg>
        <pc:picChg chg="del">
          <ac:chgData name="Daniel Olivença" userId="a14c1f9231420ce7" providerId="LiveId" clId="{4077C149-5243-495B-9293-09DA0D4425B9}" dt="2018-05-22T15:05:25.792" v="724" actId="478"/>
          <ac:picMkLst>
            <pc:docMk/>
            <pc:sldMk cId="232995285" sldId="264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8:09.255" v="755" actId="478"/>
          <ac:picMkLst>
            <pc:docMk/>
            <pc:sldMk cId="232995285" sldId="264"/>
            <ac:picMk id="19" creationId="{34857466-5841-424A-AE0E-8AC80C0F7CBB}"/>
          </ac:picMkLst>
        </pc:picChg>
        <pc:picChg chg="add ord">
          <ac:chgData name="Daniel Olivença" userId="a14c1f9231420ce7" providerId="LiveId" clId="{4077C149-5243-495B-9293-09DA0D4425B9}" dt="2018-05-22T15:08:14.936" v="759" actId="167"/>
          <ac:picMkLst>
            <pc:docMk/>
            <pc:sldMk cId="232995285" sldId="264"/>
            <ac:picMk id="20" creationId="{6C2483FC-BBA9-40A5-9642-BBC1C11A7FDD}"/>
          </ac:picMkLst>
        </pc:picChg>
        <pc:picChg chg="add del">
          <ac:chgData name="Daniel Olivença" userId="a14c1f9231420ce7" providerId="LiveId" clId="{4077C149-5243-495B-9293-09DA0D4425B9}" dt="2018-05-22T15:08:12.479" v="758" actId="478"/>
          <ac:picMkLst>
            <pc:docMk/>
            <pc:sldMk cId="232995285" sldId="264"/>
            <ac:picMk id="21" creationId="{EC7BCAAD-D273-4FEB-90E8-12547B9BFF41}"/>
          </ac:picMkLst>
        </pc:picChg>
      </pc:sldChg>
      <pc:sldChg chg="addSp delSp modSp add">
        <pc:chgData name="Daniel Olivença" userId="a14c1f9231420ce7" providerId="LiveId" clId="{4077C149-5243-495B-9293-09DA0D4425B9}" dt="2018-05-22T15:08:33.787" v="765" actId="1076"/>
        <pc:sldMkLst>
          <pc:docMk/>
          <pc:sldMk cId="2611175147" sldId="265"/>
        </pc:sldMkLst>
        <pc:spChg chg="del">
          <ac:chgData name="Daniel Olivença" userId="a14c1f9231420ce7" providerId="LiveId" clId="{4077C149-5243-495B-9293-09DA0D4425B9}" dt="2018-05-22T15:05:54.526" v="731" actId="478"/>
          <ac:spMkLst>
            <pc:docMk/>
            <pc:sldMk cId="2611175147" sldId="265"/>
            <ac:spMk id="2" creationId="{223A4901-5D9E-4F59-9ECE-24ED23456BB6}"/>
          </ac:spMkLst>
        </pc:spChg>
        <pc:spChg chg="add del mod">
          <ac:chgData name="Daniel Olivença" userId="a14c1f9231420ce7" providerId="LiveId" clId="{4077C149-5243-495B-9293-09DA0D4425B9}" dt="2018-05-22T13:57:33.421" v="621" actId="478"/>
          <ac:spMkLst>
            <pc:docMk/>
            <pc:sldMk cId="2611175147" sldId="265"/>
            <ac:spMk id="3" creationId="{3EEFBBE9-87BC-4508-8973-8DA3D08D75E1}"/>
          </ac:spMkLst>
        </pc:spChg>
        <pc:spChg chg="add mod">
          <ac:chgData name="Daniel Olivença" userId="a14c1f9231420ce7" providerId="LiveId" clId="{4077C149-5243-495B-9293-09DA0D4425B9}" dt="2018-05-22T13:58:58.469" v="655" actId="692"/>
          <ac:spMkLst>
            <pc:docMk/>
            <pc:sldMk cId="2611175147" sldId="265"/>
            <ac:spMk id="8" creationId="{ADF02952-7E85-473F-A3DA-986B03B2E8DF}"/>
          </ac:spMkLst>
        </pc:spChg>
        <pc:spChg chg="add mod">
          <ac:chgData name="Daniel Olivença" userId="a14c1f9231420ce7" providerId="LiveId" clId="{4077C149-5243-495B-9293-09DA0D4425B9}" dt="2018-05-22T13:58:46.069" v="653" actId="122"/>
          <ac:spMkLst>
            <pc:docMk/>
            <pc:sldMk cId="2611175147" sldId="265"/>
            <ac:spMk id="21" creationId="{8E543443-D723-409D-922D-340C4D8155E3}"/>
          </ac:spMkLst>
        </pc:spChg>
        <pc:spChg chg="add mod">
          <ac:chgData name="Daniel Olivença" userId="a14c1f9231420ce7" providerId="LiveId" clId="{4077C149-5243-495B-9293-09DA0D4425B9}" dt="2018-05-22T15:03:22.520" v="701" actId="20577"/>
          <ac:spMkLst>
            <pc:docMk/>
            <pc:sldMk cId="2611175147" sldId="265"/>
            <ac:spMk id="31" creationId="{14364CB2-7388-4B54-9DCD-9558D0501E1E}"/>
          </ac:spMkLst>
        </pc:spChg>
        <pc:spChg chg="add mod">
          <ac:chgData name="Daniel Olivença" userId="a14c1f9231420ce7" providerId="LiveId" clId="{4077C149-5243-495B-9293-09DA0D4425B9}" dt="2018-05-22T15:03:14.009" v="697" actId="1076"/>
          <ac:spMkLst>
            <pc:docMk/>
            <pc:sldMk cId="2611175147" sldId="265"/>
            <ac:spMk id="32" creationId="{71927082-03B9-4810-9C6E-B849CA30A478}"/>
          </ac:spMkLst>
        </pc:spChg>
        <pc:spChg chg="add del">
          <ac:chgData name="Daniel Olivença" userId="a14c1f9231420ce7" providerId="LiveId" clId="{4077C149-5243-495B-9293-09DA0D4425B9}" dt="2018-05-22T15:08:32.802" v="764" actId="478"/>
          <ac:spMkLst>
            <pc:docMk/>
            <pc:sldMk cId="2611175147" sldId="265"/>
            <ac:spMk id="46" creationId="{5634BEA9-F874-495F-BD38-C3783F84A31E}"/>
          </ac:spMkLst>
        </pc:spChg>
        <pc:spChg chg="add">
          <ac:chgData name="Daniel Olivença" userId="a14c1f9231420ce7" providerId="LiveId" clId="{4077C149-5243-495B-9293-09DA0D4425B9}" dt="2018-05-22T15:08:33.787" v="765" actId="1076"/>
          <ac:spMkLst>
            <pc:docMk/>
            <pc:sldMk cId="2611175147" sldId="265"/>
            <ac:spMk id="48" creationId="{6A535916-2F5E-4883-9165-F6763FDA1F2D}"/>
          </ac:spMkLst>
        </pc:spChg>
        <pc:grpChg chg="mod">
          <ac:chgData name="Daniel Olivença" userId="a14c1f9231420ce7" providerId="LiveId" clId="{4077C149-5243-495B-9293-09DA0D4425B9}" dt="2018-05-22T14:59:30.621" v="694" actId="1076"/>
          <ac:grpSpMkLst>
            <pc:docMk/>
            <pc:sldMk cId="2611175147" sldId="265"/>
            <ac:grpSpMk id="7" creationId="{BC510BC9-1360-4E8E-9FDB-65CC4AF25D05}"/>
          </ac:grpSpMkLst>
        </pc:grpChg>
        <pc:grpChg chg="add del mod">
          <ac:chgData name="Daniel Olivença" userId="a14c1f9231420ce7" providerId="LiveId" clId="{4077C149-5243-495B-9293-09DA0D4425B9}" dt="2018-05-22T14:06:14.937" v="681" actId="1076"/>
          <ac:grpSpMkLst>
            <pc:docMk/>
            <pc:sldMk cId="2611175147" sldId="265"/>
            <ac:grpSpMk id="36" creationId="{7E33EC9D-305A-4E72-B3A8-4049571CD561}"/>
          </ac:grpSpMkLst>
        </pc:grpChg>
        <pc:picChg chg="del mod">
          <ac:chgData name="Daniel Olivença" userId="a14c1f9231420ce7" providerId="LiveId" clId="{4077C149-5243-495B-9293-09DA0D4425B9}" dt="2018-05-22T15:05:49.064" v="728" actId="478"/>
          <ac:picMkLst>
            <pc:docMk/>
            <pc:sldMk cId="2611175147" sldId="265"/>
            <ac:picMk id="5" creationId="{953BD416-0CE6-4B91-B4F0-F0E29F0E8F80}"/>
          </ac:picMkLst>
        </pc:picChg>
        <pc:picChg chg="add del">
          <ac:chgData name="Daniel Olivença" userId="a14c1f9231420ce7" providerId="LiveId" clId="{4077C149-5243-495B-9293-09DA0D4425B9}" dt="2018-05-22T15:05:52.883" v="730" actId="478"/>
          <ac:picMkLst>
            <pc:docMk/>
            <pc:sldMk cId="2611175147" sldId="265"/>
            <ac:picMk id="44" creationId="{8A70540E-A413-4479-B83B-100019120130}"/>
          </ac:picMkLst>
        </pc:picChg>
        <pc:picChg chg="add del">
          <ac:chgData name="Daniel Olivença" userId="a14c1f9231420ce7" providerId="LiveId" clId="{4077C149-5243-495B-9293-09DA0D4425B9}" dt="2018-05-22T15:08:31.864" v="763" actId="478"/>
          <ac:picMkLst>
            <pc:docMk/>
            <pc:sldMk cId="2611175147" sldId="265"/>
            <ac:picMk id="45" creationId="{DD5F450E-0F36-43AA-A838-87135CC70C6A}"/>
          </ac:picMkLst>
        </pc:picChg>
        <pc:picChg chg="add">
          <ac:chgData name="Daniel Olivença" userId="a14c1f9231420ce7" providerId="LiveId" clId="{4077C149-5243-495B-9293-09DA0D4425B9}" dt="2018-05-22T15:08:33.787" v="765" actId="1076"/>
          <ac:picMkLst>
            <pc:docMk/>
            <pc:sldMk cId="2611175147" sldId="265"/>
            <ac:picMk id="47" creationId="{35FCB394-70D3-4722-BE8B-9EE018C26BB8}"/>
          </ac:picMkLst>
        </pc:picChg>
        <pc:cxnChg chg="add del mod">
          <ac:chgData name="Daniel Olivença" userId="a14c1f9231420ce7" providerId="LiveId" clId="{4077C149-5243-495B-9293-09DA0D4425B9}" dt="2018-05-22T13:59:28.198" v="657" actId="478"/>
          <ac:cxnSpMkLst>
            <pc:docMk/>
            <pc:sldMk cId="2611175147" sldId="265"/>
            <ac:cxnSpMk id="18" creationId="{B27B3D80-1F35-4768-8237-6A62BC665C3C}"/>
          </ac:cxnSpMkLst>
        </pc:cxnChg>
        <pc:cxnChg chg="add mod">
          <ac:chgData name="Daniel Olivença" userId="a14c1f9231420ce7" providerId="LiveId" clId="{4077C149-5243-495B-9293-09DA0D4425B9}" dt="2018-05-22T13:59:36.752" v="658" actId="11529"/>
          <ac:cxnSpMkLst>
            <pc:docMk/>
            <pc:sldMk cId="2611175147" sldId="265"/>
            <ac:cxnSpMk id="20" creationId="{D61FBE30-6F47-4386-8752-199479359C89}"/>
          </ac:cxnSpMkLst>
        </pc:cxnChg>
        <pc:cxnChg chg="add mod">
          <ac:chgData name="Daniel Olivença" userId="a14c1f9231420ce7" providerId="LiveId" clId="{4077C149-5243-495B-9293-09DA0D4425B9}" dt="2018-05-22T14:03:30.178" v="669" actId="1076"/>
          <ac:cxnSpMkLst>
            <pc:docMk/>
            <pc:sldMk cId="2611175147" sldId="265"/>
            <ac:cxnSpMk id="23" creationId="{6D974E76-26C2-4E30-B561-7AB350F7B789}"/>
          </ac:cxnSpMkLst>
        </pc:cxnChg>
        <pc:cxnChg chg="add mod">
          <ac:chgData name="Daniel Olivença" userId="a14c1f9231420ce7" providerId="LiveId" clId="{4077C149-5243-495B-9293-09DA0D4425B9}" dt="2018-05-22T14:00:15.888" v="660" actId="11529"/>
          <ac:cxnSpMkLst>
            <pc:docMk/>
            <pc:sldMk cId="2611175147" sldId="265"/>
            <ac:cxnSpMk id="25" creationId="{AF49886D-17A9-4A3A-8491-F3F2E43C4131}"/>
          </ac:cxnSpMkLst>
        </pc:cxnChg>
        <pc:cxnChg chg="add mod">
          <ac:chgData name="Daniel Olivença" userId="a14c1f9231420ce7" providerId="LiveId" clId="{4077C149-5243-495B-9293-09DA0D4425B9}" dt="2018-05-22T14:01:32.905" v="667" actId="14100"/>
          <ac:cxnSpMkLst>
            <pc:docMk/>
            <pc:sldMk cId="2611175147" sldId="265"/>
            <ac:cxnSpMk id="27" creationId="{E6DA7429-8F74-445F-A820-5ECA2C385EB1}"/>
          </ac:cxnSpMkLst>
        </pc:cxnChg>
        <pc:cxnChg chg="add mod">
          <ac:chgData name="Daniel Olivença" userId="a14c1f9231420ce7" providerId="LiveId" clId="{4077C149-5243-495B-9293-09DA0D4425B9}" dt="2018-05-22T15:03:35.767" v="703" actId="14100"/>
          <ac:cxnSpMkLst>
            <pc:docMk/>
            <pc:sldMk cId="2611175147" sldId="265"/>
            <ac:cxnSpMk id="34" creationId="{9E8C4B60-C182-4574-B2E9-D58961F20084}"/>
          </ac:cxnSpMkLst>
        </pc:cxnChg>
      </pc:sldChg>
      <pc:sldChg chg="addSp delSp modSp add addAnim delAnim modAnim">
        <pc:chgData name="Daniel Olivença" userId="a14c1f9231420ce7" providerId="LiveId" clId="{4077C149-5243-495B-9293-09DA0D4425B9}" dt="2018-05-22T15:38:49.299" v="977" actId="1076"/>
        <pc:sldMkLst>
          <pc:docMk/>
          <pc:sldMk cId="1150464475" sldId="266"/>
        </pc:sldMkLst>
        <pc:spChg chg="add mod">
          <ac:chgData name="Daniel Olivença" userId="a14c1f9231420ce7" providerId="LiveId" clId="{4077C149-5243-495B-9293-09DA0D4425B9}" dt="2018-05-22T15:09:59.048" v="790" actId="1076"/>
          <ac:spMkLst>
            <pc:docMk/>
            <pc:sldMk cId="1150464475" sldId="266"/>
            <ac:spMk id="2" creationId="{B09853F6-8802-4993-8281-2CE4ECDAE254}"/>
          </ac:spMkLst>
        </pc:spChg>
        <pc:spChg chg="add mod">
          <ac:chgData name="Daniel Olivença" userId="a14c1f9231420ce7" providerId="LiveId" clId="{4077C149-5243-495B-9293-09DA0D4425B9}" dt="2018-05-22T15:12:43.335" v="801" actId="164"/>
          <ac:spMkLst>
            <pc:docMk/>
            <pc:sldMk cId="1150464475" sldId="266"/>
            <ac:spMk id="3" creationId="{33DC4EF2-A1AF-457A-AEF7-8E4610BD3994}"/>
          </ac:spMkLst>
        </pc:spChg>
        <pc:spChg chg="mod topLvl">
          <ac:chgData name="Daniel Olivença" userId="a14c1f9231420ce7" providerId="LiveId" clId="{4077C149-5243-495B-9293-09DA0D4425B9}" dt="2018-05-22T15:14:08.647" v="815" actId="164"/>
          <ac:spMkLst>
            <pc:docMk/>
            <pc:sldMk cId="1150464475" sldId="266"/>
            <ac:spMk id="41" creationId="{00A1E1B9-5D1D-4267-934E-89DA25087B65}"/>
          </ac:spMkLst>
        </pc:spChg>
        <pc:spChg chg="add mod">
          <ac:chgData name="Daniel Olivença" userId="a14c1f9231420ce7" providerId="LiveId" clId="{4077C149-5243-495B-9293-09DA0D4425B9}" dt="2018-05-22T15:38:41.953" v="975" actId="1076"/>
          <ac:spMkLst>
            <pc:docMk/>
            <pc:sldMk cId="1150464475" sldId="266"/>
            <ac:spMk id="58" creationId="{3C2449AA-9359-4FEA-9A08-69570FA1DF6F}"/>
          </ac:spMkLst>
        </pc:spChg>
        <pc:spChg chg="add mod ord">
          <ac:chgData name="Daniel Olivença" userId="a14c1f9231420ce7" providerId="LiveId" clId="{4077C149-5243-495B-9293-09DA0D4425B9}" dt="2018-05-22T15:38:35.583" v="971" actId="164"/>
          <ac:spMkLst>
            <pc:docMk/>
            <pc:sldMk cId="1150464475" sldId="266"/>
            <ac:spMk id="65" creationId="{BB48A42E-6675-4978-80CC-092E305B4EA2}"/>
          </ac:spMkLst>
        </pc:spChg>
        <pc:spChg chg="add del mod ord">
          <ac:chgData name="Daniel Olivença" userId="a14c1f9231420ce7" providerId="LiveId" clId="{4077C149-5243-495B-9293-09DA0D4425B9}" dt="2018-05-22T15:37:31.341" v="962" actId="1076"/>
          <ac:spMkLst>
            <pc:docMk/>
            <pc:sldMk cId="1150464475" sldId="266"/>
            <ac:spMk id="67" creationId="{EB416EEC-2841-490C-A096-6ED342BB6D82}"/>
          </ac:spMkLst>
        </pc:spChg>
        <pc:grpChg chg="add del mod">
          <ac:chgData name="Daniel Olivença" userId="a14c1f9231420ce7" providerId="LiveId" clId="{4077C149-5243-495B-9293-09DA0D4425B9}" dt="2018-05-22T15:15:42.703" v="837" actId="1076"/>
          <ac:grpSpMkLst>
            <pc:docMk/>
            <pc:sldMk cId="1150464475" sldId="266"/>
            <ac:grpSpMk id="5" creationId="{302724BC-7892-41CC-A553-F0B11A56F5B8}"/>
          </ac:grpSpMkLst>
        </pc:grpChg>
        <pc:grpChg chg="del">
          <ac:chgData name="Daniel Olivença" userId="a14c1f9231420ce7" providerId="LiveId" clId="{4077C149-5243-495B-9293-09DA0D4425B9}" dt="2018-05-22T15:08:50.692" v="767" actId="478"/>
          <ac:grpSpMkLst>
            <pc:docMk/>
            <pc:sldMk cId="1150464475" sldId="266"/>
            <ac:grpSpMk id="6" creationId="{50246A9A-F536-451A-A96B-0A75D5DAFF86}"/>
          </ac:grpSpMkLst>
        </pc:grpChg>
        <pc:grpChg chg="del">
          <ac:chgData name="Daniel Olivença" userId="a14c1f9231420ce7" providerId="LiveId" clId="{4077C149-5243-495B-9293-09DA0D4425B9}" dt="2018-05-22T15:08:50.692" v="767" actId="478"/>
          <ac:grpSpMkLst>
            <pc:docMk/>
            <pc:sldMk cId="1150464475" sldId="266"/>
            <ac:grpSpMk id="7" creationId="{BC510BC9-1360-4E8E-9FDB-65CC4AF25D05}"/>
          </ac:grpSpMkLst>
        </pc:grpChg>
        <pc:grpChg chg="add del mod">
          <ac:chgData name="Daniel Olivença" userId="a14c1f9231420ce7" providerId="LiveId" clId="{4077C149-5243-495B-9293-09DA0D4425B9}" dt="2018-05-22T15:15:43.209" v="838" actId="478"/>
          <ac:grpSpMkLst>
            <pc:docMk/>
            <pc:sldMk cId="1150464475" sldId="266"/>
            <ac:grpSpMk id="17" creationId="{81C712E9-0C07-48F9-A58E-B8AA557CD0B9}"/>
          </ac:grpSpMkLst>
        </pc:grpChg>
        <pc:grpChg chg="add del mod ord">
          <ac:chgData name="Daniel Olivença" userId="a14c1f9231420ce7" providerId="LiveId" clId="{4077C149-5243-495B-9293-09DA0D4425B9}" dt="2018-05-22T15:15:58.543" v="842" actId="164"/>
          <ac:grpSpMkLst>
            <pc:docMk/>
            <pc:sldMk cId="1150464475" sldId="266"/>
            <ac:grpSpMk id="18" creationId="{33A4A6BB-8E67-4DAC-9BEE-9B9FE9D49BEC}"/>
          </ac:grpSpMkLst>
        </pc:grpChg>
        <pc:grpChg chg="add mod">
          <ac:chgData name="Daniel Olivença" userId="a14c1f9231420ce7" providerId="LiveId" clId="{4077C149-5243-495B-9293-09DA0D4425B9}" dt="2018-05-22T15:38:35.583" v="971" actId="164"/>
          <ac:grpSpMkLst>
            <pc:docMk/>
            <pc:sldMk cId="1150464475" sldId="266"/>
            <ac:grpSpMk id="19" creationId="{6049FEB3-9C19-4277-87DD-92302D2FF480}"/>
          </ac:grpSpMkLst>
        </pc:grpChg>
        <pc:grpChg chg="add mod">
          <ac:chgData name="Daniel Olivença" userId="a14c1f9231420ce7" providerId="LiveId" clId="{4077C149-5243-495B-9293-09DA0D4425B9}" dt="2018-05-22T15:38:47.483" v="976" actId="1076"/>
          <ac:grpSpMkLst>
            <pc:docMk/>
            <pc:sldMk cId="1150464475" sldId="266"/>
            <ac:grpSpMk id="24" creationId="{00EAA5D1-CE83-4568-8977-757D08A90F61}"/>
          </ac:grpSpMkLst>
        </pc:grpChg>
        <pc:grpChg chg="add del mod">
          <ac:chgData name="Daniel Olivença" userId="a14c1f9231420ce7" providerId="LiveId" clId="{4077C149-5243-495B-9293-09DA0D4425B9}" dt="2018-05-22T15:12:09.121" v="795" actId="478"/>
          <ac:grpSpMkLst>
            <pc:docMk/>
            <pc:sldMk cId="1150464475" sldId="266"/>
            <ac:grpSpMk id="29" creationId="{74E41A36-85A2-435D-A468-4D813E989F97}"/>
          </ac:grpSpMkLst>
        </pc:grpChg>
        <pc:grpChg chg="add mod">
          <ac:chgData name="Daniel Olivença" userId="a14c1f9231420ce7" providerId="LiveId" clId="{4077C149-5243-495B-9293-09DA0D4425B9}" dt="2018-05-22T15:12:43.335" v="801" actId="164"/>
          <ac:grpSpMkLst>
            <pc:docMk/>
            <pc:sldMk cId="1150464475" sldId="266"/>
            <ac:grpSpMk id="36" creationId="{23E23669-CCDB-46E3-A008-C0BFB1D8D75B}"/>
          </ac:grpSpMkLst>
        </pc:grpChg>
        <pc:grpChg chg="add del mod">
          <ac:chgData name="Daniel Olivença" userId="a14c1f9231420ce7" providerId="LiveId" clId="{4077C149-5243-495B-9293-09DA0D4425B9}" dt="2018-05-22T15:13:16.186" v="805" actId="165"/>
          <ac:grpSpMkLst>
            <pc:docMk/>
            <pc:sldMk cId="1150464475" sldId="266"/>
            <ac:grpSpMk id="40" creationId="{64F09CCE-654B-4356-B8F4-175AAF5F5F12}"/>
          </ac:grpSpMkLst>
        </pc:grpChg>
        <pc:grpChg chg="del mod topLvl">
          <ac:chgData name="Daniel Olivença" userId="a14c1f9231420ce7" providerId="LiveId" clId="{4077C149-5243-495B-9293-09DA0D4425B9}" dt="2018-05-22T15:13:26.687" v="808" actId="478"/>
          <ac:grpSpMkLst>
            <pc:docMk/>
            <pc:sldMk cId="1150464475" sldId="266"/>
            <ac:grpSpMk id="42" creationId="{5454A15C-7C9B-4C7E-92DE-6388802E89C9}"/>
          </ac:grpSpMkLst>
        </pc:grpChg>
        <pc:grpChg chg="add mod">
          <ac:chgData name="Daniel Olivença" userId="a14c1f9231420ce7" providerId="LiveId" clId="{4077C149-5243-495B-9293-09DA0D4425B9}" dt="2018-05-22T15:14:08.647" v="815" actId="164"/>
          <ac:grpSpMkLst>
            <pc:docMk/>
            <pc:sldMk cId="1150464475" sldId="266"/>
            <ac:grpSpMk id="46" creationId="{06BF029A-86CA-4E66-999B-457F5C63E4B8}"/>
          </ac:grpSpMkLst>
        </pc:grpChg>
        <pc:grpChg chg="add mod">
          <ac:chgData name="Daniel Olivença" userId="a14c1f9231420ce7" providerId="LiveId" clId="{4077C149-5243-495B-9293-09DA0D4425B9}" dt="2018-05-22T15:14:42.450" v="821" actId="164"/>
          <ac:grpSpMkLst>
            <pc:docMk/>
            <pc:sldMk cId="1150464475" sldId="266"/>
            <ac:grpSpMk id="59" creationId="{DC0CDAB7-51C6-4DEA-AB72-FBEF25F3A1AC}"/>
          </ac:grpSpMkLst>
        </pc:grpChg>
        <pc:graphicFrameChg chg="mod">
          <ac:chgData name="Daniel Olivença" userId="a14c1f9231420ce7" providerId="LiveId" clId="{4077C149-5243-495B-9293-09DA0D4425B9}" dt="2018-05-22T15:38:38.947" v="973" actId="1076"/>
          <ac:graphicFrameMkLst>
            <pc:docMk/>
            <pc:sldMk cId="1150464475" sldId="266"/>
            <ac:graphicFrameMk id="64" creationId="{372682FA-A03C-418C-BA5B-A4CA083E851B}"/>
          </ac:graphicFrameMkLst>
        </pc:graphicFrameChg>
        <pc:picChg chg="add del mod">
          <ac:chgData name="Daniel Olivença" userId="a14c1f9231420ce7" providerId="LiveId" clId="{4077C149-5243-495B-9293-09DA0D4425B9}" dt="2018-05-22T15:12:07.941" v="794" actId="478"/>
          <ac:picMkLst>
            <pc:docMk/>
            <pc:sldMk cId="1150464475" sldId="266"/>
            <ac:picMk id="35" creationId="{4920A2F5-8BC1-4BDD-95C3-43F8F0A95848}"/>
          </ac:picMkLst>
        </pc:picChg>
        <pc:picChg chg="add mod">
          <ac:chgData name="Daniel Olivença" userId="a14c1f9231420ce7" providerId="LiveId" clId="{4077C149-5243-495B-9293-09DA0D4425B9}" dt="2018-05-22T15:12:43.335" v="801" actId="164"/>
          <ac:picMkLst>
            <pc:docMk/>
            <pc:sldMk cId="1150464475" sldId="266"/>
            <ac:picMk id="39" creationId="{87D18477-DDAE-46F2-A579-3DB0EE00D54C}"/>
          </ac:picMkLst>
        </pc:picChg>
        <pc:picChg chg="del mod topLvl">
          <ac:chgData name="Daniel Olivença" userId="a14c1f9231420ce7" providerId="LiveId" clId="{4077C149-5243-495B-9293-09DA0D4425B9}" dt="2018-05-22T15:13:28.202" v="809" actId="478"/>
          <ac:picMkLst>
            <pc:docMk/>
            <pc:sldMk cId="1150464475" sldId="266"/>
            <ac:picMk id="43" creationId="{37D52CCF-E9C4-47F0-A08F-A9CB6FB12F85}"/>
          </ac:picMkLst>
        </pc:picChg>
        <pc:picChg chg="mod">
          <ac:chgData name="Daniel Olivença" userId="a14c1f9231420ce7" providerId="LiveId" clId="{4077C149-5243-495B-9293-09DA0D4425B9}" dt="2018-05-22T15:38:06.483" v="967" actId="1076"/>
          <ac:picMkLst>
            <pc:docMk/>
            <pc:sldMk cId="1150464475" sldId="266"/>
            <ac:picMk id="61" creationId="{BB40AD6F-963D-4406-B58E-46B9204AE36B}"/>
          </ac:picMkLst>
        </pc:picChg>
        <pc:cxnChg chg="add mod ord">
          <ac:chgData name="Daniel Olivença" userId="a14c1f9231420ce7" providerId="LiveId" clId="{4077C149-5243-495B-9293-09DA0D4425B9}" dt="2018-05-22T15:38:35.583" v="971" actId="164"/>
          <ac:cxnSpMkLst>
            <pc:docMk/>
            <pc:sldMk cId="1150464475" sldId="266"/>
            <ac:cxnSpMk id="66" creationId="{2F5F2707-5EDD-417D-B9CD-2FB84F01A871}"/>
          </ac:cxnSpMkLst>
        </pc:cxnChg>
      </pc:sldChg>
      <pc:sldChg chg="addSp delSp modSp add delAnim modAnim">
        <pc:chgData name="Daniel Olivença" userId="a14c1f9231420ce7" providerId="LiveId" clId="{4077C149-5243-495B-9293-09DA0D4425B9}" dt="2018-05-22T17:49:04.150" v="1629" actId="20577"/>
        <pc:sldMkLst>
          <pc:docMk/>
          <pc:sldMk cId="2435044909" sldId="267"/>
        </pc:sldMkLst>
        <pc:spChg chg="add mod">
          <ac:chgData name="Daniel Olivença" userId="a14c1f9231420ce7" providerId="LiveId" clId="{4077C149-5243-495B-9293-09DA0D4425B9}" dt="2018-05-22T17:48:37.458" v="1623" actId="14100"/>
          <ac:spMkLst>
            <pc:docMk/>
            <pc:sldMk cId="2435044909" sldId="267"/>
            <ac:spMk id="24" creationId="{39F5C168-B280-46F8-AEAA-0F77EBC94DE9}"/>
          </ac:spMkLst>
        </pc:spChg>
        <pc:spChg chg="add mod">
          <ac:chgData name="Daniel Olivença" userId="a14c1f9231420ce7" providerId="LiveId" clId="{4077C149-5243-495B-9293-09DA0D4425B9}" dt="2018-05-22T17:48:49.362" v="1628" actId="14100"/>
          <ac:spMkLst>
            <pc:docMk/>
            <pc:sldMk cId="2435044909" sldId="267"/>
            <ac:spMk id="26" creationId="{EB59B040-801B-4E5E-B256-5A28FFC98CA1}"/>
          </ac:spMkLst>
        </pc:spChg>
        <pc:spChg chg="del topLvl">
          <ac:chgData name="Daniel Olivença" userId="a14c1f9231420ce7" providerId="LiveId" clId="{4077C149-5243-495B-9293-09DA0D4425B9}" dt="2018-05-22T15:15:27.124" v="826" actId="478"/>
          <ac:spMkLst>
            <pc:docMk/>
            <pc:sldMk cId="2435044909" sldId="267"/>
            <ac:spMk id="58" creationId="{3C2449AA-9359-4FEA-9A08-69570FA1DF6F}"/>
          </ac:spMkLst>
        </pc:spChg>
        <pc:spChg chg="del">
          <ac:chgData name="Daniel Olivença" userId="a14c1f9231420ce7" providerId="LiveId" clId="{4077C149-5243-495B-9293-09DA0D4425B9}" dt="2018-05-22T15:16:10.445" v="846" actId="478"/>
          <ac:spMkLst>
            <pc:docMk/>
            <pc:sldMk cId="2435044909" sldId="267"/>
            <ac:spMk id="65" creationId="{BB48A42E-6675-4978-80CC-092E305B4EA2}"/>
          </ac:spMkLst>
        </pc:spChg>
        <pc:spChg chg="del">
          <ac:chgData name="Daniel Olivença" userId="a14c1f9231420ce7" providerId="LiveId" clId="{4077C149-5243-495B-9293-09DA0D4425B9}" dt="2018-05-22T15:16:08.185" v="844" actId="478"/>
          <ac:spMkLst>
            <pc:docMk/>
            <pc:sldMk cId="2435044909" sldId="267"/>
            <ac:spMk id="67" creationId="{EB416EEC-2841-490C-A096-6ED342BB6D82}"/>
          </ac:spMkLst>
        </pc:spChg>
        <pc:grpChg chg="del">
          <ac:chgData name="Daniel Olivença" userId="a14c1f9231420ce7" providerId="LiveId" clId="{4077C149-5243-495B-9293-09DA0D4425B9}" dt="2018-05-22T15:15:28.448" v="828" actId="478"/>
          <ac:grpSpMkLst>
            <pc:docMk/>
            <pc:sldMk cId="2435044909" sldId="267"/>
            <ac:grpSpMk id="5" creationId="{302724BC-7892-41CC-A553-F0B11A56F5B8}"/>
          </ac:grpSpMkLst>
        </pc:grpChg>
        <pc:grpChg chg="add mod">
          <ac:chgData name="Daniel Olivença" userId="a14c1f9231420ce7" providerId="LiveId" clId="{4077C149-5243-495B-9293-09DA0D4425B9}" dt="2018-05-22T17:48:20.381" v="1619" actId="1076"/>
          <ac:grpSpMkLst>
            <pc:docMk/>
            <pc:sldMk cId="2435044909" sldId="267"/>
            <ac:grpSpMk id="15" creationId="{65802F9B-F638-48A4-AF31-E3EF3962879A}"/>
          </ac:grpSpMkLst>
        </pc:grpChg>
        <pc:grpChg chg="del">
          <ac:chgData name="Daniel Olivença" userId="a14c1f9231420ce7" providerId="LiveId" clId="{4077C149-5243-495B-9293-09DA0D4425B9}" dt="2018-05-22T15:15:27.916" v="827" actId="478"/>
          <ac:grpSpMkLst>
            <pc:docMk/>
            <pc:sldMk cId="2435044909" sldId="267"/>
            <ac:grpSpMk id="17" creationId="{81C712E9-0C07-48F9-A58E-B8AA557CD0B9}"/>
          </ac:grpSpMkLst>
        </pc:grpChg>
        <pc:grpChg chg="del">
          <ac:chgData name="Daniel Olivença" userId="a14c1f9231420ce7" providerId="LiveId" clId="{4077C149-5243-495B-9293-09DA0D4425B9}" dt="2018-05-22T15:15:27.124" v="826" actId="478"/>
          <ac:grpSpMkLst>
            <pc:docMk/>
            <pc:sldMk cId="2435044909" sldId="267"/>
            <ac:grpSpMk id="18" creationId="{33A4A6BB-8E67-4DAC-9BEE-9B9FE9D49BEC}"/>
          </ac:grpSpMkLst>
        </pc:grpChg>
        <pc:grpChg chg="add del">
          <ac:chgData name="Daniel Olivença" userId="a14c1f9231420ce7" providerId="LiveId" clId="{4077C149-5243-495B-9293-09DA0D4425B9}" dt="2018-05-22T15:39:41.774" v="979" actId="1076"/>
          <ac:grpSpMkLst>
            <pc:docMk/>
            <pc:sldMk cId="2435044909" sldId="267"/>
            <ac:grpSpMk id="44" creationId="{1C709084-2D47-4CB2-8D91-CEE0364AED32}"/>
          </ac:grpSpMkLst>
        </pc:grpChg>
        <pc:grpChg chg="del topLvl">
          <ac:chgData name="Daniel Olivença" userId="a14c1f9231420ce7" providerId="LiveId" clId="{4077C149-5243-495B-9293-09DA0D4425B9}" dt="2018-05-22T15:15:30.789" v="829" actId="478"/>
          <ac:grpSpMkLst>
            <pc:docMk/>
            <pc:sldMk cId="2435044909" sldId="267"/>
            <ac:grpSpMk id="59" creationId="{DC0CDAB7-51C6-4DEA-AB72-FBEF25F3A1AC}"/>
          </ac:grpSpMkLst>
        </pc:grpChg>
        <pc:cxnChg chg="del">
          <ac:chgData name="Daniel Olivença" userId="a14c1f9231420ce7" providerId="LiveId" clId="{4077C149-5243-495B-9293-09DA0D4425B9}" dt="2018-05-22T15:16:09.456" v="845" actId="478"/>
          <ac:cxnSpMkLst>
            <pc:docMk/>
            <pc:sldMk cId="2435044909" sldId="267"/>
            <ac:cxnSpMk id="66" creationId="{2F5F2707-5EDD-417D-B9CD-2FB84F01A871}"/>
          </ac:cxnSpMkLst>
        </pc:cxnChg>
      </pc:sldChg>
      <pc:sldChg chg="addSp delSp modSp add delAnim modAnim">
        <pc:chgData name="Daniel Olivença" userId="a14c1f9231420ce7" providerId="LiveId" clId="{4077C149-5243-495B-9293-09DA0D4425B9}" dt="2018-05-23T09:26:36.320" v="1664" actId="171"/>
        <pc:sldMkLst>
          <pc:docMk/>
          <pc:sldMk cId="2954777118" sldId="268"/>
        </pc:sldMkLst>
        <pc:spChg chg="mod">
          <ac:chgData name="Daniel Olivença" userId="a14c1f9231420ce7" providerId="LiveId" clId="{4077C149-5243-495B-9293-09DA0D4425B9}" dt="2018-05-22T15:17:10.440" v="852" actId="207"/>
          <ac:spMkLst>
            <pc:docMk/>
            <pc:sldMk cId="2954777118" sldId="268"/>
            <ac:spMk id="2" creationId="{B09853F6-8802-4993-8281-2CE4ECDAE254}"/>
          </ac:spMkLst>
        </pc:spChg>
        <pc:spChg chg="add mod">
          <ac:chgData name="Daniel Olivença" userId="a14c1f9231420ce7" providerId="LiveId" clId="{4077C149-5243-495B-9293-09DA0D4425B9}" dt="2018-05-22T15:18:08.322" v="861" actId="14100"/>
          <ac:spMkLst>
            <pc:docMk/>
            <pc:sldMk cId="2954777118" sldId="268"/>
            <ac:spMk id="15" creationId="{CD22E03D-EC75-4A9F-B475-68AB6D202FE4}"/>
          </ac:spMkLst>
        </pc:spChg>
        <pc:spChg chg="mod">
          <ac:chgData name="Daniel Olivença" userId="a14c1f9231420ce7" providerId="LiveId" clId="{4077C149-5243-495B-9293-09DA0D4425B9}" dt="2018-05-22T15:17:31.677" v="854" actId="14100"/>
          <ac:spMkLst>
            <pc:docMk/>
            <pc:sldMk cId="2954777118" sldId="268"/>
            <ac:spMk id="48" creationId="{6A535916-2F5E-4883-9165-F6763FDA1F2D}"/>
          </ac:spMkLst>
        </pc:spChg>
        <pc:grpChg chg="add del mod">
          <ac:chgData name="Daniel Olivença" userId="a14c1f9231420ce7" providerId="LiveId" clId="{4077C149-5243-495B-9293-09DA0D4425B9}" dt="2018-05-22T17:47:07.315" v="1617" actId="478"/>
          <ac:grpSpMkLst>
            <pc:docMk/>
            <pc:sldMk cId="2954777118" sldId="268"/>
            <ac:grpSpMk id="16" creationId="{DA418FE1-287C-4087-AC70-84D203B36B0B}"/>
          </ac:grpSpMkLst>
        </pc:grpChg>
        <pc:picChg chg="add mod modCrop">
          <ac:chgData name="Daniel Olivença" userId="a14c1f9231420ce7" providerId="LiveId" clId="{4077C149-5243-495B-9293-09DA0D4425B9}" dt="2018-05-23T09:26:32.415" v="1663" actId="1076"/>
          <ac:picMkLst>
            <pc:docMk/>
            <pc:sldMk cId="2954777118" sldId="268"/>
            <ac:picMk id="3" creationId="{CF3136C8-4215-4626-8E7E-1F3EED0FDC0E}"/>
          </ac:picMkLst>
        </pc:picChg>
        <pc:picChg chg="mod">
          <ac:chgData name="Daniel Olivença" userId="a14c1f9231420ce7" providerId="LiveId" clId="{4077C149-5243-495B-9293-09DA0D4425B9}" dt="2018-05-22T15:17:51.730" v="857" actId="1076"/>
          <ac:picMkLst>
            <pc:docMk/>
            <pc:sldMk cId="2954777118" sldId="268"/>
            <ac:picMk id="47" creationId="{35FCB394-70D3-4722-BE8B-9EE018C26BB8}"/>
          </ac:picMkLst>
        </pc:picChg>
      </pc:sldChg>
      <pc:sldChg chg="addSp delSp modSp add modAnim">
        <pc:chgData name="Daniel Olivença" userId="a14c1f9231420ce7" providerId="LiveId" clId="{4077C149-5243-495B-9293-09DA0D4425B9}" dt="2018-05-22T15:22:35.669" v="879" actId="1076"/>
        <pc:sldMkLst>
          <pc:docMk/>
          <pc:sldMk cId="1081832280" sldId="269"/>
        </pc:sldMkLst>
        <pc:spChg chg="del">
          <ac:chgData name="Daniel Olivença" userId="a14c1f9231420ce7" providerId="LiveId" clId="{4077C149-5243-495B-9293-09DA0D4425B9}" dt="2018-05-22T15:18:19.644" v="863" actId="478"/>
          <ac:spMkLst>
            <pc:docMk/>
            <pc:sldMk cId="1081832280" sldId="269"/>
            <ac:spMk id="15" creationId="{CD22E03D-EC75-4A9F-B475-68AB6D202FE4}"/>
          </ac:spMkLst>
        </pc:spChg>
        <pc:spChg chg="mod">
          <ac:chgData name="Daniel Olivença" userId="a14c1f9231420ce7" providerId="LiveId" clId="{4077C149-5243-495B-9293-09DA0D4425B9}" dt="2018-05-22T15:19:09.024" v="865" actId="1076"/>
          <ac:spMkLst>
            <pc:docMk/>
            <pc:sldMk cId="1081832280" sldId="269"/>
            <ac:spMk id="48" creationId="{6A535916-2F5E-4883-9165-F6763FDA1F2D}"/>
          </ac:spMkLst>
        </pc:spChg>
        <pc:picChg chg="add mod">
          <ac:chgData name="Daniel Olivença" userId="a14c1f9231420ce7" providerId="LiveId" clId="{4077C149-5243-495B-9293-09DA0D4425B9}" dt="2018-05-22T15:22:33.135" v="878" actId="1076"/>
          <ac:picMkLst>
            <pc:docMk/>
            <pc:sldMk cId="1081832280" sldId="269"/>
            <ac:picMk id="3" creationId="{188C9823-999D-44C7-86DE-25A380FDBD90}"/>
          </ac:picMkLst>
        </pc:picChg>
        <pc:picChg chg="add">
          <ac:chgData name="Daniel Olivença" userId="a14c1f9231420ce7" providerId="LiveId" clId="{4077C149-5243-495B-9293-09DA0D4425B9}" dt="2018-05-22T15:21:46.331" v="873" actId="1076"/>
          <ac:picMkLst>
            <pc:docMk/>
            <pc:sldMk cId="1081832280" sldId="269"/>
            <ac:picMk id="16" creationId="{C580133C-6A74-4D5B-9531-14D23EF36476}"/>
          </ac:picMkLst>
        </pc:picChg>
      </pc:sldChg>
      <pc:sldChg chg="addSp delSp modSp add delAnim modAnim">
        <pc:chgData name="Daniel Olivença" userId="a14c1f9231420ce7" providerId="LiveId" clId="{4077C149-5243-495B-9293-09DA0D4425B9}" dt="2018-05-23T10:09:16.302" v="1878" actId="171"/>
        <pc:sldMkLst>
          <pc:docMk/>
          <pc:sldMk cId="359561590" sldId="270"/>
        </pc:sldMkLst>
        <pc:spChg chg="del">
          <ac:chgData name="Daniel Olivença" userId="a14c1f9231420ce7" providerId="LiveId" clId="{4077C149-5243-495B-9293-09DA0D4425B9}" dt="2018-05-22T15:27:49.883" v="886" actId="478"/>
          <ac:spMkLst>
            <pc:docMk/>
            <pc:sldMk cId="359561590" sldId="270"/>
            <ac:spMk id="2" creationId="{B09853F6-8802-4993-8281-2CE4ECDAE254}"/>
          </ac:spMkLst>
        </pc:spChg>
        <pc:spChg chg="mod">
          <ac:chgData name="Daniel Olivença" userId="a14c1f9231420ce7" providerId="LiveId" clId="{4077C149-5243-495B-9293-09DA0D4425B9}" dt="2018-05-22T15:28:09.645" v="893" actId="20577"/>
          <ac:spMkLst>
            <pc:docMk/>
            <pc:sldMk cId="359561590" sldId="270"/>
            <ac:spMk id="4" creationId="{1B76CB19-8D6A-43AE-B8DA-FF76C1711DD5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8" creationId="{ADF02952-7E85-473F-A3DA-986B03B2E8DF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21" creationId="{8E543443-D723-409D-922D-340C4D8155E3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31" creationId="{14364CB2-7388-4B54-9DCD-9558D0501E1E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32" creationId="{71927082-03B9-4810-9C6E-B849CA30A478}"/>
          </ac:spMkLst>
        </pc:spChg>
        <pc:spChg chg="add mod">
          <ac:chgData name="Daniel Olivença" userId="a14c1f9231420ce7" providerId="LiveId" clId="{4077C149-5243-495B-9293-09DA0D4425B9}" dt="2018-05-22T15:44:56.084" v="1005" actId="14100"/>
          <ac:spMkLst>
            <pc:docMk/>
            <pc:sldMk cId="359561590" sldId="270"/>
            <ac:spMk id="43" creationId="{2EF870D6-1167-45A2-9A89-990A532F2D2F}"/>
          </ac:spMkLst>
        </pc:spChg>
        <pc:spChg chg="del">
          <ac:chgData name="Daniel Olivença" userId="a14c1f9231420ce7" providerId="LiveId" clId="{4077C149-5243-495B-9293-09DA0D4425B9}" dt="2018-05-22T15:27:47.568" v="885" actId="478"/>
          <ac:spMkLst>
            <pc:docMk/>
            <pc:sldMk cId="359561590" sldId="270"/>
            <ac:spMk id="48" creationId="{6A535916-2F5E-4883-9165-F6763FDA1F2D}"/>
          </ac:spMkLst>
        </pc:spChg>
        <pc:grpChg chg="add del mod">
          <ac:chgData name="Daniel Olivença" userId="a14c1f9231420ce7" providerId="LiveId" clId="{4077C149-5243-495B-9293-09DA0D4425B9}" dt="2018-05-22T15:44:06.532" v="993" actId="478"/>
          <ac:grpSpMkLst>
            <pc:docMk/>
            <pc:sldMk cId="359561590" sldId="270"/>
            <ac:grpSpMk id="6" creationId="{116D68C0-7C04-4EA5-A2E0-F8FE16905CFA}"/>
          </ac:grpSpMkLst>
        </pc:grpChg>
        <pc:grpChg chg="add">
          <ac:chgData name="Daniel Olivença" userId="a14c1f9231420ce7" providerId="LiveId" clId="{4077C149-5243-495B-9293-09DA0D4425B9}" dt="2018-05-22T15:28:55.220" v="903" actId="14100"/>
          <ac:grpSpMkLst>
            <pc:docMk/>
            <pc:sldMk cId="359561590" sldId="270"/>
            <ac:grpSpMk id="18" creationId="{6B537EC9-C013-473A-AFC1-49E467F72071}"/>
          </ac:grpSpMkLst>
        </pc:grpChg>
        <pc:grpChg chg="add del">
          <ac:chgData name="Daniel Olivença" userId="a14c1f9231420ce7" providerId="LiveId" clId="{4077C149-5243-495B-9293-09DA0D4425B9}" dt="2018-05-22T15:30:13.935" v="910" actId="165"/>
          <ac:grpSpMkLst>
            <pc:docMk/>
            <pc:sldMk cId="359561590" sldId="270"/>
            <ac:grpSpMk id="37" creationId="{FE6E78DF-0CF2-4954-8F31-3B7CE59E7B8B}"/>
          </ac:grpSpMkLst>
        </pc:grpChg>
        <pc:picChg chg="del">
          <ac:chgData name="Daniel Olivença" userId="a14c1f9231420ce7" providerId="LiveId" clId="{4077C149-5243-495B-9293-09DA0D4425B9}" dt="2018-05-22T15:27:43.766" v="882" actId="478"/>
          <ac:picMkLst>
            <pc:docMk/>
            <pc:sldMk cId="359561590" sldId="270"/>
            <ac:picMk id="3" creationId="{188C9823-999D-44C7-86DE-25A380FDBD90}"/>
          </ac:picMkLst>
        </pc:picChg>
        <pc:picChg chg="add mod ord modCrop">
          <ac:chgData name="Daniel Olivença" userId="a14c1f9231420ce7" providerId="LiveId" clId="{4077C149-5243-495B-9293-09DA0D4425B9}" dt="2018-05-22T15:44:42.777" v="1003" actId="1076"/>
          <ac:picMkLst>
            <pc:docMk/>
            <pc:sldMk cId="359561590" sldId="270"/>
            <ac:picMk id="5" creationId="{66B8F2A9-A610-43C1-8F51-F4A007BBD3E7}"/>
          </ac:picMkLst>
        </pc:picChg>
        <pc:picChg chg="add del mod ord">
          <ac:chgData name="Daniel Olivença" userId="a14c1f9231420ce7" providerId="LiveId" clId="{4077C149-5243-495B-9293-09DA0D4425B9}" dt="2018-05-22T15:43:55.854" v="992" actId="478"/>
          <ac:picMkLst>
            <pc:docMk/>
            <pc:sldMk cId="359561590" sldId="270"/>
            <ac:picMk id="7" creationId="{14F68BDC-21F1-4B0D-A897-659C57F20BF8}"/>
          </ac:picMkLst>
        </pc:picChg>
        <pc:picChg chg="del">
          <ac:chgData name="Daniel Olivença" userId="a14c1f9231420ce7" providerId="LiveId" clId="{4077C149-5243-495B-9293-09DA0D4425B9}" dt="2018-05-22T15:27:44.661" v="883" actId="478"/>
          <ac:picMkLst>
            <pc:docMk/>
            <pc:sldMk cId="359561590" sldId="270"/>
            <ac:picMk id="16" creationId="{C580133C-6A74-4D5B-9531-14D23EF36476}"/>
          </ac:picMkLst>
        </pc:picChg>
        <pc:picChg chg="add ord">
          <ac:chgData name="Daniel Olivença" userId="a14c1f9231420ce7" providerId="LiveId" clId="{4077C149-5243-495B-9293-09DA0D4425B9}" dt="2018-05-23T10:09:16.302" v="1878" actId="171"/>
          <ac:picMkLst>
            <pc:docMk/>
            <pc:sldMk cId="359561590" sldId="270"/>
            <ac:picMk id="20" creationId="{DADBF7F5-55EF-4EC6-BEDD-D9509ECEBB2C}"/>
          </ac:picMkLst>
        </pc:picChg>
        <pc:picChg chg="mod topLvl">
          <ac:chgData name="Daniel Olivença" userId="a14c1f9231420ce7" providerId="LiveId" clId="{4077C149-5243-495B-9293-09DA0D4425B9}" dt="2018-05-22T15:30:13.935" v="910" actId="165"/>
          <ac:picMkLst>
            <pc:docMk/>
            <pc:sldMk cId="359561590" sldId="270"/>
            <ac:picMk id="38" creationId="{41235477-B03C-457E-9F33-541666529EFC}"/>
          </ac:picMkLst>
        </pc:picChg>
        <pc:picChg chg="mod topLvl">
          <ac:chgData name="Daniel Olivença" userId="a14c1f9231420ce7" providerId="LiveId" clId="{4077C149-5243-495B-9293-09DA0D4425B9}" dt="2018-05-22T15:44:12.490" v="995" actId="14100"/>
          <ac:picMkLst>
            <pc:docMk/>
            <pc:sldMk cId="359561590" sldId="270"/>
            <ac:picMk id="39" creationId="{B009FBF0-74BA-4D78-94CC-F3FC1688A334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0" creationId="{CDE1ECCF-D374-4C90-8E72-C1A8A01D516E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1" creationId="{7AA3C84F-B7AB-425A-BBF2-5B9C59BE9688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2" creationId="{094C6658-C22E-4759-B2E1-AA5055EB3E96}"/>
          </ac:picMkLst>
        </pc:picChg>
        <pc:picChg chg="add del">
          <ac:chgData name="Daniel Olivença" userId="a14c1f9231420ce7" providerId="LiveId" clId="{4077C149-5243-495B-9293-09DA0D4425B9}" dt="2018-05-22T15:44:30.020" v="999" actId="478"/>
          <ac:picMkLst>
            <pc:docMk/>
            <pc:sldMk cId="359561590" sldId="270"/>
            <ac:picMk id="44" creationId="{2E02CA4E-1B69-4211-A80B-856BF88E4026}"/>
          </ac:picMkLst>
        </pc:picChg>
        <pc:picChg chg="del">
          <ac:chgData name="Daniel Olivença" userId="a14c1f9231420ce7" providerId="LiveId" clId="{4077C149-5243-495B-9293-09DA0D4425B9}" dt="2018-05-22T15:27:45.514" v="884" actId="478"/>
          <ac:picMkLst>
            <pc:docMk/>
            <pc:sldMk cId="359561590" sldId="270"/>
            <ac:picMk id="47" creationId="{35FCB394-70D3-4722-BE8B-9EE018C26BB8}"/>
          </ac:picMkLst>
        </pc:pic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0" creationId="{D61FBE30-6F47-4386-8752-199479359C89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3" creationId="{6D974E76-26C2-4E30-B561-7AB350F7B789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5" creationId="{AF49886D-17A9-4A3A-8491-F3F2E43C4131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7" creationId="{E6DA7429-8F74-445F-A820-5ECA2C385EB1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34" creationId="{9E8C4B60-C182-4574-B2E9-D58961F20084}"/>
          </ac:cxnSpMkLst>
        </pc:cxnChg>
      </pc:sldChg>
      <pc:sldChg chg="addSp delSp modSp add del">
        <pc:chgData name="Daniel Olivença" userId="a14c1f9231420ce7" providerId="LiveId" clId="{4077C149-5243-495B-9293-09DA0D4425B9}" dt="2018-05-22T15:22:47.924" v="880" actId="2696"/>
        <pc:sldMkLst>
          <pc:docMk/>
          <pc:sldMk cId="2180349725" sldId="270"/>
        </pc:sldMkLst>
        <pc:picChg chg="add del mod modCrop">
          <ac:chgData name="Daniel Olivença" userId="a14c1f9231420ce7" providerId="LiveId" clId="{4077C149-5243-495B-9293-09DA0D4425B9}" dt="2018-05-22T15:21:53.946" v="875" actId="478"/>
          <ac:picMkLst>
            <pc:docMk/>
            <pc:sldMk cId="2180349725" sldId="270"/>
            <ac:picMk id="3" creationId="{9E9118DE-B3C9-4D57-8905-6C39FA8B4A6F}"/>
          </ac:picMkLst>
        </pc:picChg>
      </pc:sldChg>
      <pc:sldChg chg="add del">
        <pc:chgData name="Daniel Olivença" userId="a14c1f9231420ce7" providerId="LiveId" clId="{4077C149-5243-495B-9293-09DA0D4425B9}" dt="2018-05-22T15:28:14.205" v="895" actId="1076"/>
        <pc:sldMkLst>
          <pc:docMk/>
          <pc:sldMk cId="1612125400" sldId="271"/>
        </pc:sldMkLst>
      </pc:sldChg>
      <pc:sldChg chg="delSp modSp add ord delAnim modAnim">
        <pc:chgData name="Daniel Olivença" userId="a14c1f9231420ce7" providerId="LiveId" clId="{4077C149-5243-495B-9293-09DA0D4425B9}" dt="2018-05-23T10:08:38.174" v="1876" actId="478"/>
        <pc:sldMkLst>
          <pc:docMk/>
          <pc:sldMk cId="3541660318" sldId="271"/>
        </pc:sldMkLst>
        <pc:spChg chg="mod">
          <ac:chgData name="Daniel Olivença" userId="a14c1f9231420ce7" providerId="LiveId" clId="{4077C149-5243-495B-9293-09DA0D4425B9}" dt="2018-05-22T15:41:50.824" v="986" actId="1076"/>
          <ac:spMkLst>
            <pc:docMk/>
            <pc:sldMk cId="3541660318" sldId="271"/>
            <ac:spMk id="4" creationId="{1B76CB19-8D6A-43AE-B8DA-FF76C1711DD5}"/>
          </ac:spMkLst>
        </pc:spChg>
        <pc:grpChg chg="ord">
          <ac:chgData name="Daniel Olivença" userId="a14c1f9231420ce7" providerId="LiveId" clId="{4077C149-5243-495B-9293-09DA0D4425B9}" dt="2018-05-22T15:41:56.405" v="987" actId="167"/>
          <ac:grpSpMkLst>
            <pc:docMk/>
            <pc:sldMk cId="3541660318" sldId="271"/>
            <ac:grpSpMk id="6" creationId="{116D68C0-7C04-4EA5-A2E0-F8FE16905CFA}"/>
          </ac:grpSpMkLst>
        </pc:grpChg>
        <pc:picChg chg="del mod">
          <ac:chgData name="Daniel Olivença" userId="a14c1f9231420ce7" providerId="LiveId" clId="{4077C149-5243-495B-9293-09DA0D4425B9}" dt="2018-05-23T10:08:38.174" v="1876" actId="478"/>
          <ac:picMkLst>
            <pc:docMk/>
            <pc:sldMk cId="3541660318" sldId="271"/>
            <ac:picMk id="7" creationId="{14F68BDC-21F1-4B0D-A897-659C57F20BF8}"/>
          </ac:picMkLst>
        </pc:picChg>
      </pc:sldChg>
      <pc:sldChg chg="addSp delSp modSp add">
        <pc:chgData name="Daniel Olivença" userId="a14c1f9231420ce7" providerId="LiveId" clId="{4077C149-5243-495B-9293-09DA0D4425B9}" dt="2018-05-22T16:36:40.521" v="1451" actId="14100"/>
        <pc:sldMkLst>
          <pc:docMk/>
          <pc:sldMk cId="3642969790" sldId="272"/>
        </pc:sldMkLst>
        <pc:spChg chg="mod">
          <ac:chgData name="Daniel Olivença" userId="a14c1f9231420ce7" providerId="LiveId" clId="{4077C149-5243-495B-9293-09DA0D4425B9}" dt="2018-05-22T16:07:31.040" v="1029" actId="20577"/>
          <ac:spMkLst>
            <pc:docMk/>
            <pc:sldMk cId="3642969790" sldId="272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2T16:36:40.521" v="1451" actId="14100"/>
          <ac:spMkLst>
            <pc:docMk/>
            <pc:sldMk cId="3642969790" sldId="272"/>
            <ac:spMk id="43" creationId="{2EF870D6-1167-45A2-9A89-990A532F2D2F}"/>
          </ac:spMkLst>
        </pc:spChg>
        <pc:picChg chg="add mod modCrop">
          <ac:chgData name="Daniel Olivença" userId="a14c1f9231420ce7" providerId="LiveId" clId="{4077C149-5243-495B-9293-09DA0D4425B9}" dt="2018-05-22T16:36:14.635" v="1446" actId="1076"/>
          <ac:picMkLst>
            <pc:docMk/>
            <pc:sldMk cId="3642969790" sldId="272"/>
            <ac:picMk id="2" creationId="{157F169A-2984-46E1-BD9E-E0ED32A0BC85}"/>
          </ac:picMkLst>
        </pc:picChg>
        <pc:picChg chg="add del">
          <ac:chgData name="Daniel Olivença" userId="a14c1f9231420ce7" providerId="LiveId" clId="{4077C149-5243-495B-9293-09DA0D4425B9}" dt="2018-05-22T16:35:36.839" v="1438" actId="478"/>
          <ac:picMkLst>
            <pc:docMk/>
            <pc:sldMk cId="3642969790" sldId="272"/>
            <ac:picMk id="5" creationId="{66B8F2A9-A610-43C1-8F51-F4A007BBD3E7}"/>
          </ac:picMkLst>
        </pc:picChg>
      </pc:sldChg>
      <pc:sldChg chg="addSp delSp modSp add modAnim">
        <pc:chgData name="Daniel Olivença" userId="a14c1f9231420ce7" providerId="LiveId" clId="{4077C149-5243-495B-9293-09DA0D4425B9}" dt="2018-05-22T17:51:29.926" v="1639" actId="20577"/>
        <pc:sldMkLst>
          <pc:docMk/>
          <pc:sldMk cId="3256979169" sldId="273"/>
        </pc:sldMkLst>
        <pc:spChg chg="add mod">
          <ac:chgData name="Daniel Olivença" userId="a14c1f9231420ce7" providerId="LiveId" clId="{4077C149-5243-495B-9293-09DA0D4425B9}" dt="2018-05-22T16:18:22.322" v="1437" actId="1076"/>
          <ac:spMkLst>
            <pc:docMk/>
            <pc:sldMk cId="3256979169" sldId="273"/>
            <ac:spMk id="2" creationId="{A3E96767-9EA8-4B0C-8BF2-90D30759C0E7}"/>
          </ac:spMkLst>
        </pc:spChg>
        <pc:spChg chg="mod">
          <ac:chgData name="Daniel Olivença" userId="a14c1f9231420ce7" providerId="LiveId" clId="{4077C149-5243-495B-9293-09DA0D4425B9}" dt="2018-05-22T16:08:33.704" v="1056" actId="313"/>
          <ac:spMkLst>
            <pc:docMk/>
            <pc:sldMk cId="3256979169" sldId="273"/>
            <ac:spMk id="4" creationId="{1B76CB19-8D6A-43AE-B8DA-FF76C1711DD5}"/>
          </ac:spMkLst>
        </pc:spChg>
        <pc:spChg chg="del">
          <ac:chgData name="Daniel Olivença" userId="a14c1f9231420ce7" providerId="LiveId" clId="{4077C149-5243-495B-9293-09DA0D4425B9}" dt="2018-05-22T16:08:43.104" v="1058" actId="478"/>
          <ac:spMkLst>
            <pc:docMk/>
            <pc:sldMk cId="3256979169" sldId="273"/>
            <ac:spMk id="43" creationId="{2EF870D6-1167-45A2-9A89-990A532F2D2F}"/>
          </ac:spMkLst>
        </pc:spChg>
        <pc:picChg chg="add mod ord modCrop">
          <ac:chgData name="Daniel Olivença" userId="a14c1f9231420ce7" providerId="LiveId" clId="{4077C149-5243-495B-9293-09DA0D4425B9}" dt="2018-05-22T17:51:21.597" v="1637" actId="1076"/>
          <ac:picMkLst>
            <pc:docMk/>
            <pc:sldMk cId="3256979169" sldId="273"/>
            <ac:picMk id="3" creationId="{69AD3936-EADF-4F5C-9F0E-F6B3C1DD11B7}"/>
          </ac:picMkLst>
        </pc:picChg>
        <pc:picChg chg="add mod modCrop">
          <ac:chgData name="Daniel Olivença" userId="a14c1f9231420ce7" providerId="LiveId" clId="{4077C149-5243-495B-9293-09DA0D4425B9}" dt="2018-05-22T17:51:16.374" v="1635" actId="1076"/>
          <ac:picMkLst>
            <pc:docMk/>
            <pc:sldMk cId="3256979169" sldId="273"/>
            <ac:picMk id="5" creationId="{38CEE8FA-F004-410D-AF30-01D8F7BA625E}"/>
          </ac:picMkLst>
        </pc:picChg>
        <pc:picChg chg="del">
          <ac:chgData name="Daniel Olivença" userId="a14c1f9231420ce7" providerId="LiveId" clId="{4077C149-5243-495B-9293-09DA0D4425B9}" dt="2018-05-22T16:08:41.546" v="1057" actId="478"/>
          <ac:picMkLst>
            <pc:docMk/>
            <pc:sldMk cId="3256979169" sldId="273"/>
            <ac:picMk id="5" creationId="{66B8F2A9-A610-43C1-8F51-F4A007BBD3E7}"/>
          </ac:picMkLst>
        </pc:picChg>
      </pc:sldChg>
      <pc:sldChg chg="addSp modSp add">
        <pc:chgData name="Daniel Olivença" userId="a14c1f9231420ce7" providerId="LiveId" clId="{4077C149-5243-495B-9293-09DA0D4425B9}" dt="2018-05-22T16:51:40.805" v="1503" actId="20577"/>
        <pc:sldMkLst>
          <pc:docMk/>
          <pc:sldMk cId="339477144" sldId="274"/>
        </pc:sldMkLst>
        <pc:spChg chg="mod">
          <ac:chgData name="Daniel Olivença" userId="a14c1f9231420ce7" providerId="LiveId" clId="{4077C149-5243-495B-9293-09DA0D4425B9}" dt="2018-05-22T16:37:53.521" v="1454" actId="14100"/>
          <ac:spMkLst>
            <pc:docMk/>
            <pc:sldMk cId="339477144" sldId="274"/>
            <ac:spMk id="43" creationId="{2EF870D6-1167-45A2-9A89-990A532F2D2F}"/>
          </ac:spMkLst>
        </pc:spChg>
        <pc:graphicFrameChg chg="add mod">
          <ac:chgData name="Daniel Olivença" userId="a14c1f9231420ce7" providerId="LiveId" clId="{4077C149-5243-495B-9293-09DA0D4425B9}" dt="2018-05-22T16:51:40.805" v="1503" actId="20577"/>
          <ac:graphicFrameMkLst>
            <pc:docMk/>
            <pc:sldMk cId="339477144" sldId="274"/>
            <ac:graphicFrameMk id="3" creationId="{1702728E-6117-405D-9129-0EDB9C215481}"/>
          </ac:graphicFrameMkLst>
        </pc:graphicFrameChg>
      </pc:sldChg>
      <pc:sldChg chg="addSp delSp modSp add modAnim">
        <pc:chgData name="Daniel Olivença" userId="a14c1f9231420ce7" providerId="LiveId" clId="{4077C149-5243-495B-9293-09DA0D4425B9}" dt="2018-05-22T16:48:46.366" v="1495" actId="20577"/>
        <pc:sldMkLst>
          <pc:docMk/>
          <pc:sldMk cId="1350815826" sldId="275"/>
        </pc:sldMkLst>
        <pc:spChg chg="mod">
          <ac:chgData name="Daniel Olivença" userId="a14c1f9231420ce7" providerId="LiveId" clId="{4077C149-5243-495B-9293-09DA0D4425B9}" dt="2018-05-22T16:38:20.322" v="1459" actId="14100"/>
          <ac:spMkLst>
            <pc:docMk/>
            <pc:sldMk cId="1350815826" sldId="275"/>
            <ac:spMk id="43" creationId="{2EF870D6-1167-45A2-9A89-990A532F2D2F}"/>
          </ac:spMkLst>
        </pc:spChg>
        <pc:picChg chg="mod">
          <ac:chgData name="Daniel Olivença" userId="a14c1f9231420ce7" providerId="LiveId" clId="{4077C149-5243-495B-9293-09DA0D4425B9}" dt="2018-05-22T16:38:07.317" v="1457" actId="1076"/>
          <ac:picMkLst>
            <pc:docMk/>
            <pc:sldMk cId="1350815826" sldId="275"/>
            <ac:picMk id="2" creationId="{157F169A-2984-46E1-BD9E-E0ED32A0BC85}"/>
          </ac:picMkLst>
        </pc:picChg>
        <pc:picChg chg="add mod modCrop">
          <ac:chgData name="Daniel Olivença" userId="a14c1f9231420ce7" providerId="LiveId" clId="{4077C149-5243-495B-9293-09DA0D4425B9}" dt="2018-05-22T16:40:30.465" v="1467" actId="1076"/>
          <ac:picMkLst>
            <pc:docMk/>
            <pc:sldMk cId="1350815826" sldId="275"/>
            <ac:picMk id="3" creationId="{BEAFD0E1-0969-4C34-90EA-6721DCE2BC44}"/>
          </ac:picMkLst>
        </pc:picChg>
        <pc:picChg chg="add mod ord modCrop">
          <ac:chgData name="Daniel Olivença" userId="a14c1f9231420ce7" providerId="LiveId" clId="{4077C149-5243-495B-9293-09DA0D4425B9}" dt="2018-05-22T16:43:59.650" v="1487" actId="1076"/>
          <ac:picMkLst>
            <pc:docMk/>
            <pc:sldMk cId="1350815826" sldId="275"/>
            <ac:picMk id="5" creationId="{5AE44EDD-FF80-465F-8EB6-89976CC17339}"/>
          </ac:picMkLst>
        </pc:picChg>
        <pc:picChg chg="add del mod">
          <ac:chgData name="Daniel Olivença" userId="a14c1f9231420ce7" providerId="LiveId" clId="{4077C149-5243-495B-9293-09DA0D4425B9}" dt="2018-05-22T16:42:36.178" v="1479" actId="478"/>
          <ac:picMkLst>
            <pc:docMk/>
            <pc:sldMk cId="1350815826" sldId="275"/>
            <ac:picMk id="6" creationId="{384574A7-7DE2-4066-B622-14168EAF5087}"/>
          </ac:picMkLst>
        </pc:picChg>
        <pc:picChg chg="add mod">
          <ac:chgData name="Daniel Olivença" userId="a14c1f9231420ce7" providerId="LiveId" clId="{4077C149-5243-495B-9293-09DA0D4425B9}" dt="2018-05-22T16:43:39.690" v="1483" actId="1076"/>
          <ac:picMkLst>
            <pc:docMk/>
            <pc:sldMk cId="1350815826" sldId="275"/>
            <ac:picMk id="7" creationId="{07EDB9F9-5B3C-4DB9-96A4-4675499D9C34}"/>
          </ac:picMkLst>
        </pc:picChg>
        <pc:picChg chg="add mod modCrop">
          <ac:chgData name="Daniel Olivença" userId="a14c1f9231420ce7" providerId="LiveId" clId="{4077C149-5243-495B-9293-09DA0D4425B9}" dt="2018-05-22T16:48:41.073" v="1494" actId="1076"/>
          <ac:picMkLst>
            <pc:docMk/>
            <pc:sldMk cId="1350815826" sldId="275"/>
            <ac:picMk id="8" creationId="{CE62EBE4-3013-488A-92AA-21FDF2EE688C}"/>
          </ac:picMkLst>
        </pc:picChg>
      </pc:sldChg>
      <pc:sldChg chg="addSp delSp modSp add delAnim modAnim">
        <pc:chgData name="Daniel Olivença" userId="a14c1f9231420ce7" providerId="LiveId" clId="{4077C149-5243-495B-9293-09DA0D4425B9}" dt="2018-05-22T16:56:18.121" v="1537" actId="14100"/>
        <pc:sldMkLst>
          <pc:docMk/>
          <pc:sldMk cId="151839799" sldId="276"/>
        </pc:sldMkLst>
        <pc:spChg chg="mod">
          <ac:chgData name="Daniel Olivença" userId="a14c1f9231420ce7" providerId="LiveId" clId="{4077C149-5243-495B-9293-09DA0D4425B9}" dt="2018-05-22T16:54:51.772" v="1524" actId="20577"/>
          <ac:spMkLst>
            <pc:docMk/>
            <pc:sldMk cId="151839799" sldId="276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2T16:56:18.121" v="1537" actId="14100"/>
          <ac:spMkLst>
            <pc:docMk/>
            <pc:sldMk cId="151839799" sldId="276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6:55:32.153" v="1526" actId="478"/>
          <ac:picMkLst>
            <pc:docMk/>
            <pc:sldMk cId="151839799" sldId="276"/>
            <ac:picMk id="2" creationId="{157F169A-2984-46E1-BD9E-E0ED32A0BC85}"/>
          </ac:picMkLst>
        </pc:picChg>
        <pc:picChg chg="add del mod modCrop">
          <ac:chgData name="Daniel Olivença" userId="a14c1f9231420ce7" providerId="LiveId" clId="{4077C149-5243-495B-9293-09DA0D4425B9}" dt="2018-05-22T16:53:04.970" v="1511" actId="478"/>
          <ac:picMkLst>
            <pc:docMk/>
            <pc:sldMk cId="151839799" sldId="276"/>
            <ac:picMk id="3" creationId="{5717899B-3FD3-43E7-92D3-EA7DFCA0FCB5}"/>
          </ac:picMkLst>
        </pc:picChg>
        <pc:picChg chg="add mod modCrop">
          <ac:chgData name="Daniel Olivença" userId="a14c1f9231420ce7" providerId="LiveId" clId="{4077C149-5243-495B-9293-09DA0D4425B9}" dt="2018-05-22T16:56:06.898" v="1535" actId="1076"/>
          <ac:picMkLst>
            <pc:docMk/>
            <pc:sldMk cId="151839799" sldId="276"/>
            <ac:picMk id="5" creationId="{FA1D6096-2A8E-4A31-879C-C4F162AC14F7}"/>
          </ac:picMkLst>
        </pc:picChg>
      </pc:sldChg>
      <pc:sldChg chg="add ord">
        <pc:chgData name="Daniel Olivença" userId="a14c1f9231420ce7" providerId="LiveId" clId="{4077C149-5243-495B-9293-09DA0D4425B9}" dt="2018-05-22T16:55:29.707" v="1525" actId="20577"/>
        <pc:sldMkLst>
          <pc:docMk/>
          <pc:sldMk cId="2209338444" sldId="277"/>
        </pc:sldMkLst>
      </pc:sldChg>
      <pc:sldChg chg="addSp modSp add">
        <pc:chgData name="Daniel Olivença" userId="a14c1f9231420ce7" providerId="LiveId" clId="{4077C149-5243-495B-9293-09DA0D4425B9}" dt="2018-05-22T16:58:56.505" v="1547" actId="1076"/>
        <pc:sldMkLst>
          <pc:docMk/>
          <pc:sldMk cId="2898022201" sldId="278"/>
        </pc:sldMkLst>
        <pc:spChg chg="mod">
          <ac:chgData name="Daniel Olivença" userId="a14c1f9231420ce7" providerId="LiveId" clId="{4077C149-5243-495B-9293-09DA0D4425B9}" dt="2018-05-22T16:57:52.938" v="1542" actId="1076"/>
          <ac:spMkLst>
            <pc:docMk/>
            <pc:sldMk cId="2898022201" sldId="278"/>
            <ac:spMk id="43" creationId="{2EF870D6-1167-45A2-9A89-990A532F2D2F}"/>
          </ac:spMkLst>
        </pc:spChg>
        <pc:picChg chg="add mod modCrop">
          <ac:chgData name="Daniel Olivença" userId="a14c1f9231420ce7" providerId="LiveId" clId="{4077C149-5243-495B-9293-09DA0D4425B9}" dt="2018-05-22T16:58:56.505" v="1547" actId="1076"/>
          <ac:picMkLst>
            <pc:docMk/>
            <pc:sldMk cId="2898022201" sldId="278"/>
            <ac:picMk id="2" creationId="{FD50EA9A-9680-4D9E-9B66-0A3A1C168CB9}"/>
          </ac:picMkLst>
        </pc:picChg>
        <pc:picChg chg="mod">
          <ac:chgData name="Daniel Olivença" userId="a14c1f9231420ce7" providerId="LiveId" clId="{4077C149-5243-495B-9293-09DA0D4425B9}" dt="2018-05-22T16:57:48.833" v="1541" actId="1076"/>
          <ac:picMkLst>
            <pc:docMk/>
            <pc:sldMk cId="2898022201" sldId="278"/>
            <ac:picMk id="5" creationId="{FA1D6096-2A8E-4A31-879C-C4F162AC14F7}"/>
          </ac:picMkLst>
        </pc:picChg>
      </pc:sldChg>
      <pc:sldChg chg="addSp delSp modSp add modTransition delAnim modAnim">
        <pc:chgData name="Daniel Olivença" userId="a14c1f9231420ce7" providerId="LiveId" clId="{4077C149-5243-495B-9293-09DA0D4425B9}" dt="2018-05-22T17:54:16.008" v="1647" actId="20577"/>
        <pc:sldMkLst>
          <pc:docMk/>
          <pc:sldMk cId="1622457728" sldId="279"/>
        </pc:sldMkLst>
        <pc:spChg chg="mod">
          <ac:chgData name="Daniel Olivença" userId="a14c1f9231420ce7" providerId="LiveId" clId="{4077C149-5243-495B-9293-09DA0D4425B9}" dt="2018-05-22T17:00:58.033" v="1553" actId="14100"/>
          <ac:spMkLst>
            <pc:docMk/>
            <pc:sldMk cId="1622457728" sldId="279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01:03.652" v="1554" actId="478"/>
          <ac:picMkLst>
            <pc:docMk/>
            <pc:sldMk cId="1622457728" sldId="279"/>
            <ac:picMk id="2" creationId="{FD50EA9A-9680-4D9E-9B66-0A3A1C168CB9}"/>
          </ac:picMkLst>
        </pc:picChg>
        <pc:picChg chg="add mod modCrop">
          <ac:chgData name="Daniel Olivença" userId="a14c1f9231420ce7" providerId="LiveId" clId="{4077C149-5243-495B-9293-09DA0D4425B9}" dt="2018-05-22T17:11:05.906" v="1560" actId="1076"/>
          <ac:picMkLst>
            <pc:docMk/>
            <pc:sldMk cId="1622457728" sldId="279"/>
            <ac:picMk id="3" creationId="{E4F0A85E-FD14-4BCF-AB55-C58FD975A6BE}"/>
          </ac:picMkLst>
        </pc:picChg>
        <pc:picChg chg="add del">
          <ac:chgData name="Daniel Olivença" userId="a14c1f9231420ce7" providerId="LiveId" clId="{4077C149-5243-495B-9293-09DA0D4425B9}" dt="2018-05-22T17:53:49.927" v="1644" actId="478"/>
          <ac:picMkLst>
            <pc:docMk/>
            <pc:sldMk cId="1622457728" sldId="279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0.365" v="1585" actId="20577"/>
        <pc:sldMkLst>
          <pc:docMk/>
          <pc:sldMk cId="621666850" sldId="280"/>
        </pc:sldMkLst>
        <pc:picChg chg="add del">
          <ac:chgData name="Daniel Olivença" userId="a14c1f9231420ce7" providerId="LiveId" clId="{4077C149-5243-495B-9293-09DA0D4425B9}" dt="2018-05-22T17:31:47.697" v="1570" actId="20577"/>
          <ac:picMkLst>
            <pc:docMk/>
            <pc:sldMk cId="621666850" sldId="280"/>
            <ac:picMk id="2" creationId="{921B2152-863E-46DE-9409-A45076AC6C72}"/>
          </ac:picMkLst>
        </pc:picChg>
        <pc:picChg chg="del">
          <ac:chgData name="Daniel Olivença" userId="a14c1f9231420ce7" providerId="LiveId" clId="{4077C149-5243-495B-9293-09DA0D4425B9}" dt="2018-05-22T17:31:31.003" v="1568" actId="478"/>
          <ac:picMkLst>
            <pc:docMk/>
            <pc:sldMk cId="621666850" sldId="280"/>
            <ac:picMk id="6" creationId="{B5104133-AFE4-4958-86A7-3305BD8DD021}"/>
          </ac:picMkLst>
        </pc:picChg>
        <pc:picChg chg="add">
          <ac:chgData name="Daniel Olivença" userId="a14c1f9231420ce7" providerId="LiveId" clId="{4077C149-5243-495B-9293-09DA0D4425B9}" dt="2018-05-22T17:31:52.102" v="1571" actId="20577"/>
          <ac:picMkLst>
            <pc:docMk/>
            <pc:sldMk cId="621666850" sldId="280"/>
            <ac:picMk id="7" creationId="{2F9405CF-E935-4E79-87BA-81EFAD54A05C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4.393" v="1587" actId="20577"/>
        <pc:sldMkLst>
          <pc:docMk/>
          <pc:sldMk cId="628127542" sldId="281"/>
        </pc:sldMkLst>
        <pc:picChg chg="add">
          <ac:chgData name="Daniel Olivença" userId="a14c1f9231420ce7" providerId="LiveId" clId="{4077C149-5243-495B-9293-09DA0D4425B9}" dt="2018-05-22T17:32:08.380" v="1573" actId="20577"/>
          <ac:picMkLst>
            <pc:docMk/>
            <pc:sldMk cId="628127542" sldId="281"/>
            <ac:picMk id="2" creationId="{D6D7C2E6-5478-4B34-8F67-4BCDCCB52F3B}"/>
          </ac:picMkLst>
        </pc:picChg>
        <pc:picChg chg="del">
          <ac:chgData name="Daniel Olivença" userId="a14c1f9231420ce7" providerId="LiveId" clId="{4077C149-5243-495B-9293-09DA0D4425B9}" dt="2018-05-22T17:31:55.390" v="1572" actId="478"/>
          <ac:picMkLst>
            <pc:docMk/>
            <pc:sldMk cId="628127542" sldId="281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8.489" v="1590" actId="20577"/>
        <pc:sldMkLst>
          <pc:docMk/>
          <pc:sldMk cId="2621758240" sldId="282"/>
        </pc:sldMkLst>
        <pc:picChg chg="add">
          <ac:chgData name="Daniel Olivença" userId="a14c1f9231420ce7" providerId="LiveId" clId="{4077C149-5243-495B-9293-09DA0D4425B9}" dt="2018-05-22T17:32:28.496" v="1575" actId="20577"/>
          <ac:picMkLst>
            <pc:docMk/>
            <pc:sldMk cId="2621758240" sldId="282"/>
            <ac:picMk id="2" creationId="{C44048D5-7B40-4372-9CE3-CE5E1BF7F476}"/>
          </ac:picMkLst>
        </pc:picChg>
        <pc:picChg chg="del">
          <ac:chgData name="Daniel Olivença" userId="a14c1f9231420ce7" providerId="LiveId" clId="{4077C149-5243-495B-9293-09DA0D4425B9}" dt="2018-05-22T17:32:27.616" v="1574" actId="478"/>
          <ac:picMkLst>
            <pc:docMk/>
            <pc:sldMk cId="2621758240" sldId="282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31.574" v="1592" actId="20577"/>
        <pc:sldMkLst>
          <pc:docMk/>
          <pc:sldMk cId="2825591036" sldId="283"/>
        </pc:sldMkLst>
        <pc:picChg chg="add">
          <ac:chgData name="Daniel Olivença" userId="a14c1f9231420ce7" providerId="LiveId" clId="{4077C149-5243-495B-9293-09DA0D4425B9}" dt="2018-05-22T17:32:40.383" v="1577" actId="20577"/>
          <ac:picMkLst>
            <pc:docMk/>
            <pc:sldMk cId="2825591036" sldId="283"/>
            <ac:picMk id="2" creationId="{D3E3BBA8-96B5-4D70-A921-3AFDC605718E}"/>
          </ac:picMkLst>
        </pc:picChg>
        <pc:picChg chg="del">
          <ac:chgData name="Daniel Olivença" userId="a14c1f9231420ce7" providerId="LiveId" clId="{4077C149-5243-495B-9293-09DA0D4425B9}" dt="2018-05-22T17:32:31.188" v="1576" actId="478"/>
          <ac:picMkLst>
            <pc:docMk/>
            <pc:sldMk cId="2825591036" sldId="283"/>
            <ac:picMk id="6" creationId="{B5104133-AFE4-4958-86A7-3305BD8DD021}"/>
          </ac:picMkLst>
        </pc:picChg>
      </pc:sldChg>
      <pc:sldChg chg="addSp delSp add delAnim">
        <pc:chgData name="Daniel Olivença" userId="a14c1f9231420ce7" providerId="LiveId" clId="{4077C149-5243-495B-9293-09DA0D4425B9}" dt="2018-05-22T17:42:51.294" v="1595" actId="478"/>
        <pc:sldMkLst>
          <pc:docMk/>
          <pc:sldMk cId="178630780" sldId="284"/>
        </pc:sldMkLst>
        <pc:picChg chg="add">
          <ac:chgData name="Daniel Olivença" userId="a14c1f9231420ce7" providerId="LiveId" clId="{4077C149-5243-495B-9293-09DA0D4425B9}" dt="2018-05-22T17:33:00.985" v="1579" actId="478"/>
          <ac:picMkLst>
            <pc:docMk/>
            <pc:sldMk cId="178630780" sldId="284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32:43.558" v="1578" actId="478"/>
          <ac:picMkLst>
            <pc:docMk/>
            <pc:sldMk cId="178630780" sldId="284"/>
            <ac:picMk id="6" creationId="{B5104133-AFE4-4958-86A7-3305BD8DD021}"/>
          </ac:picMkLst>
        </pc:picChg>
        <pc:picChg chg="add del">
          <ac:chgData name="Daniel Olivença" userId="a14c1f9231420ce7" providerId="LiveId" clId="{4077C149-5243-495B-9293-09DA0D4425B9}" dt="2018-05-22T17:42:51.294" v="1595" actId="478"/>
          <ac:picMkLst>
            <pc:docMk/>
            <pc:sldMk cId="178630780" sldId="284"/>
            <ac:picMk id="7" creationId="{0C4B7D88-90AA-4495-95A9-8342BB755707}"/>
          </ac:picMkLst>
        </pc:picChg>
      </pc:sldChg>
      <pc:sldChg chg="delSp modSp add modAnim">
        <pc:chgData name="Daniel Olivença" userId="a14c1f9231420ce7" providerId="LiveId" clId="{4077C149-5243-495B-9293-09DA0D4425B9}" dt="2018-05-22T17:43:33.795" v="1606" actId="1076"/>
        <pc:sldMkLst>
          <pc:docMk/>
          <pc:sldMk cId="1524922255" sldId="285"/>
        </pc:sldMkLst>
        <pc:spChg chg="mod">
          <ac:chgData name="Daniel Olivença" userId="a14c1f9231420ce7" providerId="LiveId" clId="{4077C149-5243-495B-9293-09DA0D4425B9}" dt="2018-05-22T17:43:31.146" v="1605" actId="14100"/>
          <ac:spMkLst>
            <pc:docMk/>
            <pc:sldMk cId="1524922255" sldId="285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42:56.455" v="1597" actId="478"/>
          <ac:picMkLst>
            <pc:docMk/>
            <pc:sldMk cId="1524922255" sldId="285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43:00.454" v="1599" actId="478"/>
          <ac:picMkLst>
            <pc:docMk/>
            <pc:sldMk cId="1524922255" sldId="285"/>
            <ac:picMk id="3" creationId="{E4F0A85E-FD14-4BCF-AB55-C58FD975A6BE}"/>
          </ac:picMkLst>
        </pc:picChg>
        <pc:picChg chg="mod">
          <ac:chgData name="Daniel Olivença" userId="a14c1f9231420ce7" providerId="LiveId" clId="{4077C149-5243-495B-9293-09DA0D4425B9}" dt="2018-05-22T17:43:33.795" v="1606" actId="1076"/>
          <ac:picMkLst>
            <pc:docMk/>
            <pc:sldMk cId="1524922255" sldId="285"/>
            <ac:picMk id="7" creationId="{0C4B7D88-90AA-4495-95A9-8342BB755707}"/>
          </ac:picMkLst>
        </pc:picChg>
      </pc:sldChg>
      <pc:sldChg chg="addSp delSp modSp add modAnim">
        <pc:chgData name="Daniel Olivença" userId="a14c1f9231420ce7" providerId="LiveId" clId="{4077C149-5243-495B-9293-09DA0D4425B9}" dt="2018-05-22T17:44:05.949" v="1615" actId="20577"/>
        <pc:sldMkLst>
          <pc:docMk/>
          <pc:sldMk cId="4043524403" sldId="286"/>
        </pc:sldMkLst>
        <pc:spChg chg="mod">
          <ac:chgData name="Daniel Olivença" userId="a14c1f9231420ce7" providerId="LiveId" clId="{4077C149-5243-495B-9293-09DA0D4425B9}" dt="2018-05-22T17:43:53.442" v="1612" actId="14100"/>
          <ac:spMkLst>
            <pc:docMk/>
            <pc:sldMk cId="4043524403" sldId="286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43:42.017" v="1608" actId="478"/>
          <ac:picMkLst>
            <pc:docMk/>
            <pc:sldMk cId="4043524403" sldId="286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43:43.067" v="1609" actId="478"/>
          <ac:picMkLst>
            <pc:docMk/>
            <pc:sldMk cId="4043524403" sldId="286"/>
            <ac:picMk id="3" creationId="{E4F0A85E-FD14-4BCF-AB55-C58FD975A6BE}"/>
          </ac:picMkLst>
        </pc:picChg>
        <pc:picChg chg="add mod">
          <ac:chgData name="Daniel Olivença" userId="a14c1f9231420ce7" providerId="LiveId" clId="{4077C149-5243-495B-9293-09DA0D4425B9}" dt="2018-05-22T17:44:03.514" v="1614" actId="1076"/>
          <ac:picMkLst>
            <pc:docMk/>
            <pc:sldMk cId="4043524403" sldId="286"/>
            <ac:picMk id="6" creationId="{77F88CEA-96B8-4CE6-AEC8-D3D8538F2A50}"/>
          </ac:picMkLst>
        </pc:picChg>
      </pc:sldChg>
      <pc:sldChg chg="add modTransition">
        <pc:chgData name="Daniel Olivença" userId="a14c1f9231420ce7" providerId="LiveId" clId="{4077C149-5243-495B-9293-09DA0D4425B9}" dt="2018-05-22T17:53:56.340" v="1646" actId="20577"/>
        <pc:sldMkLst>
          <pc:docMk/>
          <pc:sldMk cId="2073663032" sldId="287"/>
        </pc:sldMkLst>
      </pc:sldChg>
      <pc:sldChg chg="addSp delSp modSp add delAnim modAnim">
        <pc:chgData name="Daniel Olivença" userId="a14c1f9231420ce7" providerId="LiveId" clId="{4077C149-5243-495B-9293-09DA0D4425B9}" dt="2018-05-23T09:54:52.635" v="1760" actId="171"/>
        <pc:sldMkLst>
          <pc:docMk/>
          <pc:sldMk cId="2717691941" sldId="288"/>
        </pc:sldMkLst>
        <pc:spChg chg="mod">
          <ac:chgData name="Daniel Olivença" userId="a14c1f9231420ce7" providerId="LiveId" clId="{4077C149-5243-495B-9293-09DA0D4425B9}" dt="2018-05-23T09:40:14.903" v="1706" actId="20577"/>
          <ac:spMkLst>
            <pc:docMk/>
            <pc:sldMk cId="2717691941" sldId="288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3T09:51:09.050" v="1734" actId="14100"/>
          <ac:spMkLst>
            <pc:docMk/>
            <pc:sldMk cId="2717691941" sldId="288"/>
            <ac:spMk id="43" creationId="{2EF870D6-1167-45A2-9A89-990A532F2D2F}"/>
          </ac:spMkLst>
        </pc:spChg>
        <pc:picChg chg="add del mod modCrop">
          <ac:chgData name="Daniel Olivença" userId="a14c1f9231420ce7" providerId="LiveId" clId="{4077C149-5243-495B-9293-09DA0D4425B9}" dt="2018-05-23T09:54:16.754" v="1753" actId="478"/>
          <ac:picMkLst>
            <pc:docMk/>
            <pc:sldMk cId="2717691941" sldId="288"/>
            <ac:picMk id="2" creationId="{6D125CCA-C880-4FF0-9473-CD543D4926FC}"/>
          </ac:picMkLst>
        </pc:picChg>
        <pc:picChg chg="add del mod modCrop">
          <ac:chgData name="Daniel Olivença" userId="a14c1f9231420ce7" providerId="LiveId" clId="{4077C149-5243-495B-9293-09DA0D4425B9}" dt="2018-05-23T09:49:51.975" v="1719" actId="478"/>
          <ac:picMkLst>
            <pc:docMk/>
            <pc:sldMk cId="2717691941" sldId="288"/>
            <ac:picMk id="3" creationId="{E679F075-A509-46BE-AEF9-2E9C43849B9E}"/>
          </ac:picMkLst>
        </pc:picChg>
        <pc:picChg chg="del">
          <ac:chgData name="Daniel Olivença" userId="a14c1f9231420ce7" providerId="LiveId" clId="{4077C149-5243-495B-9293-09DA0D4425B9}" dt="2018-05-23T09:50:36.493" v="1726" actId="478"/>
          <ac:picMkLst>
            <pc:docMk/>
            <pc:sldMk cId="2717691941" sldId="288"/>
            <ac:picMk id="5" creationId="{FA1D6096-2A8E-4A31-879C-C4F162AC14F7}"/>
          </ac:picMkLst>
        </pc:picChg>
        <pc:picChg chg="add mod modCrop">
          <ac:chgData name="Daniel Olivença" userId="a14c1f9231420ce7" providerId="LiveId" clId="{4077C149-5243-495B-9293-09DA0D4425B9}" dt="2018-05-23T09:50:47.722" v="1729" actId="1076"/>
          <ac:picMkLst>
            <pc:docMk/>
            <pc:sldMk cId="2717691941" sldId="288"/>
            <ac:picMk id="6" creationId="{60E9324B-E746-4B9C-81DA-22595A754DB9}"/>
          </ac:picMkLst>
        </pc:picChg>
        <pc:picChg chg="del">
          <ac:chgData name="Daniel Olivença" userId="a14c1f9231420ce7" providerId="LiveId" clId="{4077C149-5243-495B-9293-09DA0D4425B9}" dt="2018-05-23T09:40:00.709" v="1666" actId="478"/>
          <ac:picMkLst>
            <pc:docMk/>
            <pc:sldMk cId="2717691941" sldId="288"/>
            <ac:picMk id="7" creationId="{0C4B7D88-90AA-4495-95A9-8342BB755707}"/>
          </ac:picMkLst>
        </pc:picChg>
        <pc:picChg chg="add ord">
          <ac:chgData name="Daniel Olivença" userId="a14c1f9231420ce7" providerId="LiveId" clId="{4077C149-5243-495B-9293-09DA0D4425B9}" dt="2018-05-23T09:54:52.635" v="1760" actId="171"/>
          <ac:picMkLst>
            <pc:docMk/>
            <pc:sldMk cId="2717691941" sldId="288"/>
            <ac:picMk id="23" creationId="{D17BCDFA-875B-45BF-82B9-4BD3439F99D5}"/>
          </ac:picMkLst>
        </pc:picChg>
      </pc:sldChg>
      <pc:sldChg chg="addSp delSp modSp add modAnim">
        <pc:chgData name="Daniel Olivença" userId="a14c1f9231420ce7" providerId="LiveId" clId="{4077C149-5243-495B-9293-09DA0D4425B9}" dt="2018-05-23T09:57:29.703" v="1802" actId="171"/>
        <pc:sldMkLst>
          <pc:docMk/>
          <pc:sldMk cId="541804713" sldId="289"/>
        </pc:sldMkLst>
        <pc:spChg chg="mod">
          <ac:chgData name="Daniel Olivença" userId="a14c1f9231420ce7" providerId="LiveId" clId="{4077C149-5243-495B-9293-09DA0D4425B9}" dt="2018-05-23T09:52:01.362" v="1741" actId="1076"/>
          <ac:spMkLst>
            <pc:docMk/>
            <pc:sldMk cId="541804713" sldId="289"/>
            <ac:spMk id="43" creationId="{2EF870D6-1167-45A2-9A89-990A532F2D2F}"/>
          </ac:spMkLst>
        </pc:spChg>
        <pc:picChg chg="add del mod">
          <ac:chgData name="Daniel Olivença" userId="a14c1f9231420ce7" providerId="LiveId" clId="{4077C149-5243-495B-9293-09DA0D4425B9}" dt="2018-05-23T09:54:09.155" v="1751" actId="478"/>
          <ac:picMkLst>
            <pc:docMk/>
            <pc:sldMk cId="541804713" sldId="289"/>
            <ac:picMk id="2" creationId="{6D125CCA-C880-4FF0-9473-CD543D4926FC}"/>
          </ac:picMkLst>
        </pc:picChg>
        <pc:picChg chg="add mod">
          <ac:chgData name="Daniel Olivença" userId="a14c1f9231420ce7" providerId="LiveId" clId="{4077C149-5243-495B-9293-09DA0D4425B9}" dt="2018-05-23T09:55:13.154" v="1763" actId="1076"/>
          <ac:picMkLst>
            <pc:docMk/>
            <pc:sldMk cId="541804713" sldId="289"/>
            <ac:picMk id="20" creationId="{A4725EC5-0808-4F2B-927C-4EF9C395EB4E}"/>
          </ac:picMkLst>
        </pc:picChg>
        <pc:cxnChg chg="add mod">
          <ac:chgData name="Daniel Olivença" userId="a14c1f9231420ce7" providerId="LiveId" clId="{4077C149-5243-495B-9293-09DA0D4425B9}" dt="2018-05-23T09:56:23.739" v="1787" actId="14100"/>
          <ac:cxnSpMkLst>
            <pc:docMk/>
            <pc:sldMk cId="541804713" sldId="289"/>
            <ac:cxnSpMk id="5" creationId="{9A12AA0C-AA5B-43C8-8076-7405B46CF691}"/>
          </ac:cxnSpMkLst>
        </pc:cxnChg>
        <pc:cxnChg chg="add mod">
          <ac:chgData name="Daniel Olivença" userId="a14c1f9231420ce7" providerId="LiveId" clId="{4077C149-5243-495B-9293-09DA0D4425B9}" dt="2018-05-23T09:56:33.723" v="1789" actId="14100"/>
          <ac:cxnSpMkLst>
            <pc:docMk/>
            <pc:sldMk cId="541804713" sldId="289"/>
            <ac:cxnSpMk id="23" creationId="{664AD147-1F0E-416B-8412-5C07627456BC}"/>
          </ac:cxnSpMkLst>
        </pc:cxnChg>
        <pc:cxnChg chg="add mod">
          <ac:chgData name="Daniel Olivença" userId="a14c1f9231420ce7" providerId="LiveId" clId="{4077C149-5243-495B-9293-09DA0D4425B9}" dt="2018-05-23T09:56:39.539" v="1791" actId="14100"/>
          <ac:cxnSpMkLst>
            <pc:docMk/>
            <pc:sldMk cId="541804713" sldId="289"/>
            <ac:cxnSpMk id="25" creationId="{AD5B05D9-E36D-48E3-8879-2327778D90DB}"/>
          </ac:cxnSpMkLst>
        </pc:cxnChg>
        <pc:cxnChg chg="add mod">
          <ac:chgData name="Daniel Olivença" userId="a14c1f9231420ce7" providerId="LiveId" clId="{4077C149-5243-495B-9293-09DA0D4425B9}" dt="2018-05-23T09:56:46.490" v="1793" actId="14100"/>
          <ac:cxnSpMkLst>
            <pc:docMk/>
            <pc:sldMk cId="541804713" sldId="289"/>
            <ac:cxnSpMk id="27" creationId="{565F5B91-3051-4A0D-8A4C-96C7E624483D}"/>
          </ac:cxnSpMkLst>
        </pc:cxnChg>
        <pc:cxnChg chg="add mod">
          <ac:chgData name="Daniel Olivença" userId="a14c1f9231420ce7" providerId="LiveId" clId="{4077C149-5243-495B-9293-09DA0D4425B9}" dt="2018-05-23T09:56:10.842" v="1785" actId="14100"/>
          <ac:cxnSpMkLst>
            <pc:docMk/>
            <pc:sldMk cId="541804713" sldId="289"/>
            <ac:cxnSpMk id="31" creationId="{1421ADE2-CF21-4C1F-B09D-E87540EED5DE}"/>
          </ac:cxnSpMkLst>
        </pc:cxnChg>
      </pc:sldChg>
      <pc:sldChg chg="addSp delSp modSp add modAnim">
        <pc:chgData name="Daniel Olivença" userId="a14c1f9231420ce7" providerId="LiveId" clId="{4077C149-5243-495B-9293-09DA0D4425B9}" dt="2018-05-23T10:03:32.149" v="1850" actId="171"/>
        <pc:sldMkLst>
          <pc:docMk/>
          <pc:sldMk cId="1941708850" sldId="290"/>
        </pc:sldMkLst>
        <pc:spChg chg="mod ord">
          <ac:chgData name="Daniel Olivença" userId="a14c1f9231420ce7" providerId="LiveId" clId="{4077C149-5243-495B-9293-09DA0D4425B9}" dt="2018-05-23T10:01:48.194" v="1831" actId="14100"/>
          <ac:spMkLst>
            <pc:docMk/>
            <pc:sldMk cId="1941708850" sldId="290"/>
            <ac:spMk id="43" creationId="{2EF870D6-1167-45A2-9A89-990A532F2D2F}"/>
          </ac:spMkLst>
        </pc:spChg>
        <pc:picChg chg="add del mod modCrop">
          <ac:chgData name="Daniel Olivença" userId="a14c1f9231420ce7" providerId="LiveId" clId="{4077C149-5243-495B-9293-09DA0D4425B9}" dt="2018-05-23T10:00:59.934" v="1824" actId="478"/>
          <ac:picMkLst>
            <pc:docMk/>
            <pc:sldMk cId="1941708850" sldId="290"/>
            <ac:picMk id="2" creationId="{7D551F75-DABC-48FB-BFC6-3EDFEDB57384}"/>
          </ac:picMkLst>
        </pc:picChg>
        <pc:picChg chg="add mod ord modCrop">
          <ac:chgData name="Daniel Olivença" userId="a14c1f9231420ce7" providerId="LiveId" clId="{4077C149-5243-495B-9293-09DA0D4425B9}" dt="2018-05-23T10:01:32.413" v="1829" actId="166"/>
          <ac:picMkLst>
            <pc:docMk/>
            <pc:sldMk cId="1941708850" sldId="290"/>
            <ac:picMk id="3" creationId="{16725828-AB5A-476D-89CB-87D609365CF6}"/>
          </ac:picMkLst>
        </pc:picChg>
        <pc:picChg chg="del">
          <ac:chgData name="Daniel Olivença" userId="a14c1f9231420ce7" providerId="LiveId" clId="{4077C149-5243-495B-9293-09DA0D4425B9}" dt="2018-05-23T09:58:44.844" v="1810" actId="478"/>
          <ac:picMkLst>
            <pc:docMk/>
            <pc:sldMk cId="1941708850" sldId="290"/>
            <ac:picMk id="6" creationId="{60E9324B-E746-4B9C-81DA-22595A754DB9}"/>
          </ac:picMkLst>
        </pc:picChg>
      </pc:sldChg>
      <pc:sldChg chg="addSp delSp modSp add modAnim">
        <pc:chgData name="Daniel Olivença" userId="a14c1f9231420ce7" providerId="LiveId" clId="{4077C149-5243-495B-9293-09DA0D4425B9}" dt="2018-05-23T10:04:00.412" v="1856" actId="732"/>
        <pc:sldMkLst>
          <pc:docMk/>
          <pc:sldMk cId="965052924" sldId="291"/>
        </pc:sldMkLst>
        <pc:spChg chg="mod ord">
          <ac:chgData name="Daniel Olivença" userId="a14c1f9231420ce7" providerId="LiveId" clId="{4077C149-5243-495B-9293-09DA0D4425B9}" dt="2018-05-23T10:02:31.403" v="1839" actId="14100"/>
          <ac:spMkLst>
            <pc:docMk/>
            <pc:sldMk cId="965052924" sldId="291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3T10:02:01.554" v="1832" actId="478"/>
          <ac:picMkLst>
            <pc:docMk/>
            <pc:sldMk cId="965052924" sldId="291"/>
            <ac:picMk id="2" creationId="{7D551F75-DABC-48FB-BFC6-3EDFEDB57384}"/>
          </ac:picMkLst>
        </pc:picChg>
        <pc:picChg chg="add mod modCrop">
          <ac:chgData name="Daniel Olivença" userId="a14c1f9231420ce7" providerId="LiveId" clId="{4077C149-5243-495B-9293-09DA0D4425B9}" dt="2018-05-23T10:04:00.412" v="1856" actId="732"/>
          <ac:picMkLst>
            <pc:docMk/>
            <pc:sldMk cId="965052924" sldId="291"/>
            <ac:picMk id="3" creationId="{992C3AF0-6240-4246-8AFA-9630855F9E92}"/>
          </ac:picMkLst>
        </pc:picChg>
        <pc:picChg chg="add">
          <ac:chgData name="Daniel Olivença" userId="a14c1f9231420ce7" providerId="LiveId" clId="{4077C149-5243-495B-9293-09DA0D4425B9}" dt="2018-05-23T10:02:02.430" v="1833" actId="732"/>
          <ac:picMkLst>
            <pc:docMk/>
            <pc:sldMk cId="965052924" sldId="291"/>
            <ac:picMk id="32" creationId="{09757D8C-6504-453E-8E8A-C8BD27685295}"/>
          </ac:picMkLst>
        </pc:picChg>
      </pc:sldChg>
      <pc:sldChg chg="addSp modSp add modAnim">
        <pc:chgData name="Daniel Olivença" userId="a14c1f9231420ce7" providerId="LiveId" clId="{4077C149-5243-495B-9293-09DA0D4425B9}" dt="2018-05-23T10:06:08.295" v="1874" actId="171"/>
        <pc:sldMkLst>
          <pc:docMk/>
          <pc:sldMk cId="1193103151" sldId="292"/>
        </pc:sldMkLst>
        <pc:spChg chg="mod">
          <ac:chgData name="Daniel Olivença" userId="a14c1f9231420ce7" providerId="LiveId" clId="{4077C149-5243-495B-9293-09DA0D4425B9}" dt="2018-05-23T10:04:47.898" v="1863" actId="14100"/>
          <ac:spMkLst>
            <pc:docMk/>
            <pc:sldMk cId="1193103151" sldId="292"/>
            <ac:spMk id="43" creationId="{2EF870D6-1167-45A2-9A89-990A532F2D2F}"/>
          </ac:spMkLst>
        </pc:spChg>
        <pc:picChg chg="add mod ord">
          <ac:chgData name="Daniel Olivença" userId="a14c1f9231420ce7" providerId="LiveId" clId="{4077C149-5243-495B-9293-09DA0D4425B9}" dt="2018-05-23T10:06:08.295" v="1874" actId="171"/>
          <ac:picMkLst>
            <pc:docMk/>
            <pc:sldMk cId="1193103151" sldId="292"/>
            <ac:picMk id="2" creationId="{F5576C4D-B930-4FD1-8317-1672D130418E}"/>
          </ac:picMkLst>
        </pc:picChg>
        <pc:picChg chg="mod">
          <ac:chgData name="Daniel Olivença" userId="a14c1f9231420ce7" providerId="LiveId" clId="{4077C149-5243-495B-9293-09DA0D4425B9}" dt="2018-05-23T10:04:36.570" v="1860" actId="1076"/>
          <ac:picMkLst>
            <pc:docMk/>
            <pc:sldMk cId="1193103151" sldId="292"/>
            <ac:picMk id="32" creationId="{09757D8C-6504-453E-8E8A-C8BD27685295}"/>
          </ac:picMkLst>
        </pc:picChg>
      </pc:sldChg>
      <pc:sldMasterChg chg="modSp modSldLayout">
        <pc:chgData name="Daniel Olivença" userId="a14c1f9231420ce7" providerId="LiveId" clId="{4077C149-5243-495B-9293-09DA0D4425B9}" dt="2018-05-22T11:44:56.269" v="0" actId="1076"/>
        <pc:sldMasterMkLst>
          <pc:docMk/>
          <pc:sldMasterMk cId="977497963" sldId="2147483648"/>
        </pc:sldMasterMkLst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2" creationId="{12A61246-ABB1-4825-932B-D4F69BAA44B6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3" creationId="{76FA5B6B-6072-460E-BADB-0DEF8FE57E69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4" creationId="{2CA9FC01-5DD3-430C-8D6D-95FF2A95EB01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5" creationId="{4353DACB-4CAD-4BED-B03F-CE953474A213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6" creationId="{D3996F6A-7C84-4799-9F2F-0DB6493490B3}"/>
          </ac:spMkLst>
        </pc:sp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824423091" sldId="2147483649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824423091" sldId="2147483649"/>
              <ac:spMk id="2" creationId="{C751BC48-87F6-487A-8F2D-10954B406F7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824423091" sldId="2147483649"/>
              <ac:spMk id="3" creationId="{BBF913C6-4EDD-4B63-99CC-A575418A3E11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3592860939" sldId="2147483651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592860939" sldId="2147483651"/>
              <ac:spMk id="2" creationId="{9B959A2A-E382-43C4-A7B7-4139C1C4B2BB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592860939" sldId="2147483651"/>
              <ac:spMk id="3" creationId="{94BC0252-F559-4AAC-90A7-63842D23DFE7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33016152" sldId="2147483652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3016152" sldId="2147483652"/>
              <ac:spMk id="3" creationId="{160606AA-ECB1-41E1-B8E3-44503A49ADB4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3016152" sldId="2147483652"/>
              <ac:spMk id="4" creationId="{2ED3B7A1-012E-4EB2-83FA-3EC1ADAB0866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392127956" sldId="2147483653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2" creationId="{7C08EC4B-D71F-459A-9F9D-CB9135300958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3" creationId="{07505508-F1DC-44F5-91F0-CA67D02F768C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4" creationId="{026BDD43-94BA-4AEA-BD81-D4C9461DCC2E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5" creationId="{BB263373-296C-4A7A-9341-59097C3413BD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6" creationId="{48C01754-EBD9-4E1C-9F04-7C0F88B01CFB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894267449" sldId="2147483656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2" creationId="{6B32C670-D90E-4230-9418-233431B586F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3" creationId="{BDDABC86-0473-4709-8D58-D0053C9E9F37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4" creationId="{28191791-C6BC-4748-B9C7-8B5A6B13F6CA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1772865126" sldId="2147483657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2" creationId="{37E2FE1D-3A7E-45A6-8F4F-696155AADC22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3" creationId="{F58189C3-71C0-4B87-84A1-0744479908A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4" creationId="{72EFDC54-5994-46B6-B0B4-97C7B7D68D00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3705686907" sldId="2147483659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705686907" sldId="2147483659"/>
              <ac:spMk id="2" creationId="{AD76CF83-35C6-4404-91F8-174CF3FB7859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705686907" sldId="2147483659"/>
              <ac:spMk id="3" creationId="{81B32CB3-B13A-4D44-9046-77CCBDC827D0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BC48-87F6-487A-8F2D-10954B406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913C6-4EDD-4B63-99CC-A575418A3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E8797-CF3B-4F54-AD37-C2CD3A12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63C48-B57E-42D3-B756-2787F44F3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79636-D03F-47AA-ADA9-37B71886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2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EF97-C588-443A-9DF4-17E293CC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A7521-615B-4B86-9BD5-462425407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7178-5187-4FD8-82C5-8DC78644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573E0-2862-4BB7-ABB8-0D9BCABF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F92FC-E266-4A81-AC81-D8A09309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6CF83-35C6-4404-91F8-174CF3FB7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32CB3-B13A-4D44-9046-77CCBDC82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2A9C4-8DD2-4F88-8408-970CEB5F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E06AC-72A3-40AD-87F5-2BDA5B74C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D3FC6-651A-4301-A620-6607B1BA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CDEC-0D09-4350-9F8F-77381887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B6A18-C650-4B6E-99A0-1FBF3245D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EBE60-77E7-407F-AC00-49F83AC5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376A1-EB8F-4577-B7E5-A4A41353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B0329-536C-405A-B8F8-0E62F477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6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9A2A-E382-43C4-A7B7-4139C1C4B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C0252-F559-4AAC-90A7-63842D23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2BC81-068A-42BD-8977-4855A56D1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7E198-EE67-40C2-83B4-F21A624B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0CBD1-F4E3-4735-A0A1-1972B9A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6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F1DA-C90B-4EF9-B652-12EC99D7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06AA-ECB1-41E1-B8E3-44503A49A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3B7A1-012E-4EB2-83FA-3EC1ADAB0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802BD-A0CF-44A2-8971-08689F34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8806C-5B4E-459D-A1B1-0E92632C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76CF7-97EB-431E-A598-B7314216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EC4B-D71F-459A-9F9D-CB913530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05508-F1DC-44F5-91F0-CA67D02F7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BDD43-94BA-4AEA-BD81-D4C9461DC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63373-296C-4A7A-9341-59097C341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01754-EBD9-4E1C-9F04-7C0F88B01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4E12F-AF72-4DB8-AD91-83DAF0BA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06FA6-8876-4AB9-8849-9A202FB8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FD6150-7A57-4D9D-9EC5-9B63CC8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2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654C-6E09-4C0B-9CA1-87CF617E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EA96A-2EB8-4AD3-9B10-C42253CB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29086-A822-47E4-8177-F55C20B8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38A78-39C0-4DDB-B74B-82FE6CB5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9637C-0DBC-48F3-8B7B-87997019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715C2-9918-4FE6-9576-96B564EA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A0DC0-7FCF-4BE9-9F64-7D243A9D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C670-D90E-4230-9418-233431B5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BC86-0473-4709-8D58-D0053C9E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91791-C6BC-4748-B9C7-8B5A6B13F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D2005-05C9-45D5-8D4D-2062CF77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0AC1D-6C26-4B2C-9A19-A71FC6BF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967D1-6C7F-4573-850A-3E9E23EF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6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FE1D-3A7E-45A6-8F4F-696155AA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189C3-71C0-4B87-84A1-074447990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FDC54-5994-46B6-B0B4-97C7B7D68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1FEDF-4EBB-4012-9946-7451CCEC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A2747-B42F-4AD0-88DB-F0CFE085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13F52-5E3C-4B9A-AF10-C8C21B14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61246-ABB1-4825-932B-D4F69BAA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A5B6B-6072-460E-BADB-0DEF8FE57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9FC01-5DD3-430C-8D6D-95FF2A95E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3DACB-4CAD-4BED-B03F-CE953474A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96F6A-7C84-4799-9F2F-0DB649349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9.wmf"/><Relationship Id="rId4" Type="http://schemas.openxmlformats.org/officeDocument/2006/relationships/image" Target="../media/image2.jpeg"/><Relationship Id="rId9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jpe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7.wmf"/><Relationship Id="rId10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2345A-7091-48FB-867D-CBC617D0B356}"/>
              </a:ext>
            </a:extLst>
          </p:cNvPr>
          <p:cNvSpPr txBox="1"/>
          <p:nvPr/>
        </p:nvSpPr>
        <p:spPr>
          <a:xfrm>
            <a:off x="2314971" y="2193471"/>
            <a:ext cx="451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Introducing modelling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</a:rPr>
              <a:t>with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6CD92-35FC-46C6-8EDF-7BF4C4AD46CB}"/>
              </a:ext>
            </a:extLst>
          </p:cNvPr>
          <p:cNvSpPr txBox="1"/>
          <p:nvPr/>
        </p:nvSpPr>
        <p:spPr>
          <a:xfrm>
            <a:off x="359229" y="5829300"/>
            <a:ext cx="593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download the presentation and script from :</a:t>
            </a:r>
          </a:p>
          <a:p>
            <a:r>
              <a:rPr lang="en-US" dirty="0">
                <a:solidFill>
                  <a:srgbClr val="00B0F0"/>
                </a:solidFill>
              </a:rPr>
              <a:t>https://github.com/dolivenca/introducing_modelling_with_R</a:t>
            </a:r>
          </a:p>
        </p:txBody>
      </p:sp>
    </p:spTree>
    <p:extLst>
      <p:ext uri="{BB962C8B-B14F-4D97-AF65-F5344CB8AC3E}">
        <p14:creationId xmlns:p14="http://schemas.microsoft.com/office/powerpoint/2010/main" val="410602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/>
              <a:t>gmax</a:t>
            </a:r>
            <a:r>
              <a:rPr lang="en-US" dirty="0"/>
              <a:t>*Sub/(</a:t>
            </a:r>
            <a:r>
              <a:rPr lang="en-US" dirty="0" err="1"/>
              <a:t>Sub+ks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/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eff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/>
              <a:t>canibal_rate</a:t>
            </a:r>
            <a:r>
              <a:rPr lang="en-US" dirty="0"/>
              <a:t> * V2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802F9B-F638-48A4-AF31-E3EF3962879A}"/>
              </a:ext>
            </a:extLst>
          </p:cNvPr>
          <p:cNvGrpSpPr/>
          <p:nvPr/>
        </p:nvGrpSpPr>
        <p:grpSpPr>
          <a:xfrm>
            <a:off x="3711680" y="-520631"/>
            <a:ext cx="5209406" cy="4277153"/>
            <a:chOff x="3624925" y="1438456"/>
            <a:chExt cx="5209406" cy="427715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6E7A132-79FE-4970-B252-844D188298EE}"/>
                </a:ext>
              </a:extLst>
            </p:cNvPr>
            <p:cNvSpPr/>
            <p:nvPr/>
          </p:nvSpPr>
          <p:spPr>
            <a:xfrm>
              <a:off x="3624925" y="1438456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8F74C6-7576-48DC-B10D-13C634BBAD08}"/>
                </a:ext>
              </a:extLst>
            </p:cNvPr>
            <p:cNvGrpSpPr/>
            <p:nvPr/>
          </p:nvGrpSpPr>
          <p:grpSpPr>
            <a:xfrm>
              <a:off x="4659506" y="1868014"/>
              <a:ext cx="3121367" cy="1367422"/>
              <a:chOff x="311084" y="892073"/>
              <a:chExt cx="3121367" cy="1367422"/>
            </a:xfrm>
          </p:grpSpPr>
          <p:graphicFrame>
            <p:nvGraphicFramePr>
              <p:cNvPr id="19" name="Object 18">
                <a:extLst>
                  <a:ext uri="{FF2B5EF4-FFF2-40B4-BE49-F238E27FC236}">
                    <a16:creationId xmlns:a16="http://schemas.microsoft.com/office/drawing/2014/main" id="{8143B5AF-A135-4F82-86C7-791A63A06C2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60768" y="1459741"/>
              <a:ext cx="2226342" cy="7997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0" name="Equation" r:id="rId4" imgW="1307880" imgH="469800" progId="Equation.DSMT4">
                      <p:embed/>
                    </p:oleObj>
                  </mc:Choice>
                  <mc:Fallback>
                    <p:oleObj name="Equation" r:id="rId4" imgW="1307880" imgH="469800" progId="Equation.DSMT4">
                      <p:embed/>
                      <p:pic>
                        <p:nvPicPr>
                          <p:cNvPr id="19" name="Object 18">
                            <a:extLst>
                              <a:ext uri="{FF2B5EF4-FFF2-40B4-BE49-F238E27FC236}">
                                <a16:creationId xmlns:a16="http://schemas.microsoft.com/office/drawing/2014/main" id="{8143B5AF-A135-4F82-86C7-791A63A06C2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60768" y="1459741"/>
                            <a:ext cx="2226342" cy="7997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8B0340-081E-41CC-A6B6-28DFA00A2484}"/>
                  </a:ext>
                </a:extLst>
              </p:cNvPr>
              <p:cNvSpPr/>
              <p:nvPr/>
            </p:nvSpPr>
            <p:spPr>
              <a:xfrm>
                <a:off x="311084" y="892073"/>
                <a:ext cx="31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 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Michaelis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–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Menten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 equation</a:t>
                </a:r>
                <a:endParaRPr lang="en-US" dirty="0"/>
              </a:p>
            </p:txBody>
          </p:sp>
        </p:grpSp>
        <p:pic>
          <p:nvPicPr>
            <p:cNvPr id="18" name="Picture 6" descr="https://upload.wikimedia.org/wikipedia/commons/thumb/8/83/Michaelis_Menten_curve_2.svg/1200px-Michaelis_Menten_curve_2.svg.png">
              <a:extLst>
                <a:ext uri="{FF2B5EF4-FFF2-40B4-BE49-F238E27FC236}">
                  <a16:creationId xmlns:a16="http://schemas.microsoft.com/office/drawing/2014/main" id="{ED80D324-9472-46B7-A055-E69E2B27C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110" y="3433772"/>
              <a:ext cx="3920097" cy="167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F5C168-B280-46F8-AEAA-0F77EBC94DE9}"/>
              </a:ext>
            </a:extLst>
          </p:cNvPr>
          <p:cNvSpPr/>
          <p:nvPr/>
        </p:nvSpPr>
        <p:spPr>
          <a:xfrm>
            <a:off x="4746261" y="3992971"/>
            <a:ext cx="968739" cy="19310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59B040-801B-4E5E-B256-5A28FFC98CA1}"/>
              </a:ext>
            </a:extLst>
          </p:cNvPr>
          <p:cNvSpPr/>
          <p:nvPr/>
        </p:nvSpPr>
        <p:spPr>
          <a:xfrm>
            <a:off x="503259" y="5439164"/>
            <a:ext cx="2577569" cy="276028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4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963916" y="4928969"/>
            <a:ext cx="5285347" cy="36078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>
                <a:solidFill>
                  <a:srgbClr val="0070C0"/>
                </a:solidFill>
              </a:rPr>
              <a:t>gmax</a:t>
            </a:r>
            <a:r>
              <a:rPr lang="en-US" dirty="0"/>
              <a:t>*Sub/(</a:t>
            </a:r>
            <a:r>
              <a:rPr lang="en-US" dirty="0" err="1"/>
              <a:t>Sub+</a:t>
            </a:r>
            <a:r>
              <a:rPr lang="en-US" dirty="0" err="1">
                <a:solidFill>
                  <a:srgbClr val="0070C0"/>
                </a:solidFill>
              </a:rPr>
              <a:t>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>
                <a:solidFill>
                  <a:srgbClr val="0070C0"/>
                </a:solidFill>
              </a:rPr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eff</a:t>
            </a:r>
            <a:r>
              <a:rPr lang="en-US" dirty="0"/>
              <a:t>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>
                <a:solidFill>
                  <a:srgbClr val="0070C0"/>
                </a:solidFill>
              </a:rPr>
              <a:t>canibal_rate</a:t>
            </a:r>
            <a:r>
              <a:rPr lang="en-US" dirty="0"/>
              <a:t> * V2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D22E03D-EC75-4A9F-B475-68AB6D202FE4}"/>
              </a:ext>
            </a:extLst>
          </p:cNvPr>
          <p:cNvSpPr/>
          <p:nvPr/>
        </p:nvSpPr>
        <p:spPr>
          <a:xfrm>
            <a:off x="3725917" y="3893574"/>
            <a:ext cx="1696574" cy="19172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3136C8-4215-4626-8E7E-1F3EED0FD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03"/>
          <a:stretch/>
        </p:blipFill>
        <p:spPr>
          <a:xfrm>
            <a:off x="1646625" y="1265507"/>
            <a:ext cx="6193971" cy="44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7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975869" y="5323416"/>
            <a:ext cx="5285347" cy="36078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>
                <a:solidFill>
                  <a:srgbClr val="0070C0"/>
                </a:solidFill>
              </a:rPr>
              <a:t>gmax</a:t>
            </a:r>
            <a:r>
              <a:rPr lang="en-US" dirty="0"/>
              <a:t>*Sub/(</a:t>
            </a:r>
            <a:r>
              <a:rPr lang="en-US" dirty="0" err="1"/>
              <a:t>Sub+</a:t>
            </a:r>
            <a:r>
              <a:rPr lang="en-US" dirty="0" err="1">
                <a:solidFill>
                  <a:srgbClr val="0070C0"/>
                </a:solidFill>
              </a:rPr>
              <a:t>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>
                <a:solidFill>
                  <a:srgbClr val="0070C0"/>
                </a:solidFill>
              </a:rPr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eff</a:t>
            </a:r>
            <a:r>
              <a:rPr lang="en-US" dirty="0"/>
              <a:t>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>
                <a:solidFill>
                  <a:srgbClr val="0070C0"/>
                </a:solidFill>
              </a:rPr>
              <a:t>canibal_rate</a:t>
            </a:r>
            <a:r>
              <a:rPr lang="en-US" dirty="0"/>
              <a:t> * V2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0133C-6A74-4D5B-9531-14D23EF36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2" t="23176" r="55817" b="8934"/>
          <a:stretch/>
        </p:blipFill>
        <p:spPr>
          <a:xfrm>
            <a:off x="6121456" y="343593"/>
            <a:ext cx="2681065" cy="4138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C9823-999D-44C7-86DE-25A380FD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16D68C0-7C04-4EA5-A2E0-F8FE16905CFA}"/>
              </a:ext>
            </a:extLst>
          </p:cNvPr>
          <p:cNvGrpSpPr/>
          <p:nvPr/>
        </p:nvGrpSpPr>
        <p:grpSpPr>
          <a:xfrm>
            <a:off x="1519028" y="1395376"/>
            <a:ext cx="496180" cy="1235450"/>
            <a:chOff x="1444461" y="1379656"/>
            <a:chExt cx="496180" cy="1235450"/>
          </a:xfrm>
        </p:grpSpPr>
        <p:pic>
          <p:nvPicPr>
            <p:cNvPr id="40" name="Picture 39" descr="Related image">
              <a:extLst>
                <a:ext uri="{FF2B5EF4-FFF2-40B4-BE49-F238E27FC236}">
                  <a16:creationId xmlns:a16="http://schemas.microsoft.com/office/drawing/2014/main" id="{CDE1ECCF-D374-4C90-8E72-C1A8A01D5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613567" y="1379656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Related image">
              <a:extLst>
                <a:ext uri="{FF2B5EF4-FFF2-40B4-BE49-F238E27FC236}">
                  <a16:creationId xmlns:a16="http://schemas.microsoft.com/office/drawing/2014/main" id="{7AA3C84F-B7AB-425A-BBF2-5B9C59BE9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444461" y="1863976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Related image">
              <a:extLst>
                <a:ext uri="{FF2B5EF4-FFF2-40B4-BE49-F238E27FC236}">
                  <a16:creationId xmlns:a16="http://schemas.microsoft.com/office/drawing/2014/main" id="{094C6658-C22E-4759-B2E1-AA5055EB3E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582072" y="2291106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5" y="4722972"/>
            <a:ext cx="2205717" cy="17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8F2A9-A610-43C1-8F51-F4A007BBD3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719" t="11986" r="13726" b="45956"/>
          <a:stretch/>
        </p:blipFill>
        <p:spPr>
          <a:xfrm>
            <a:off x="3149599" y="1990165"/>
            <a:ext cx="5994401" cy="256390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26062" y="2911331"/>
            <a:ext cx="2097373" cy="764198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00017 0.5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DBF7F5-55EF-4EC6-BEDD-D9509ECEB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" y="0"/>
            <a:ext cx="4467022" cy="4460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8F2A9-A610-43C1-8F51-F4A007BBD3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19" t="11986" r="13726" b="45956"/>
          <a:stretch/>
        </p:blipFill>
        <p:spPr>
          <a:xfrm>
            <a:off x="3149599" y="1990165"/>
            <a:ext cx="5994401" cy="256390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550646" y="3860800"/>
            <a:ext cx="2097373" cy="13148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 – Exercise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E96767-9EA8-4B0C-8BF2-90D30759C0E7}"/>
              </a:ext>
            </a:extLst>
          </p:cNvPr>
          <p:cNvSpPr txBox="1"/>
          <p:nvPr/>
        </p:nvSpPr>
        <p:spPr>
          <a:xfrm>
            <a:off x="718700" y="1107240"/>
            <a:ext cx="77065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Increase the time of the simulation to 1000 hours.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2 events: </a:t>
            </a:r>
          </a:p>
          <a:p>
            <a:r>
              <a:rPr lang="en-US" dirty="0"/>
              <a:t>		First – at 300 hours add 20 mol of glucose to the solution.</a:t>
            </a:r>
          </a:p>
          <a:p>
            <a:r>
              <a:rPr lang="pt-PT" dirty="0"/>
              <a:t>		</a:t>
            </a:r>
            <a:r>
              <a:rPr lang="pt-PT" dirty="0" err="1"/>
              <a:t>Second</a:t>
            </a:r>
            <a:r>
              <a:rPr lang="pt-PT" dirty="0"/>
              <a:t> – </a:t>
            </a:r>
            <a:r>
              <a:rPr lang="pt-PT" dirty="0" err="1"/>
              <a:t>at</a:t>
            </a:r>
            <a:r>
              <a:rPr lang="pt-PT" dirty="0"/>
              <a:t> 900 </a:t>
            </a:r>
            <a:r>
              <a:rPr lang="pt-PT" dirty="0" err="1"/>
              <a:t>hours</a:t>
            </a:r>
            <a:r>
              <a:rPr lang="pt-PT" dirty="0"/>
              <a:t> </a:t>
            </a:r>
            <a:r>
              <a:rPr lang="pt-PT" dirty="0" err="1"/>
              <a:t>add</a:t>
            </a:r>
            <a:r>
              <a:rPr lang="pt-PT" dirty="0"/>
              <a:t> 20 mol </a:t>
            </a:r>
            <a:r>
              <a:rPr lang="en-US" dirty="0"/>
              <a:t>of glucose to the solution.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pics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Sub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time 300 </a:t>
            </a:r>
            <a:r>
              <a:rPr lang="pt-PT" dirty="0" err="1"/>
              <a:t>and</a:t>
            </a:r>
            <a:r>
              <a:rPr lang="pt-PT" dirty="0"/>
              <a:t> 900 are diferente. </a:t>
            </a:r>
            <a:r>
              <a:rPr lang="pt-PT" dirty="0" err="1"/>
              <a:t>Why</a:t>
            </a:r>
            <a:r>
              <a:rPr lang="pt-PT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EE8FA-F004-410D-AF30-01D8F7BA62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232" r="33810" b="21942"/>
          <a:stretch/>
        </p:blipFill>
        <p:spPr>
          <a:xfrm>
            <a:off x="2543202" y="3098513"/>
            <a:ext cx="6052457" cy="2488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D3936-EADF-4F5C-9F0E-F6B3C1DD11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37" t="3456" r="4062" b="52148"/>
          <a:stretch/>
        </p:blipFill>
        <p:spPr>
          <a:xfrm>
            <a:off x="3136730" y="3548373"/>
            <a:ext cx="5876051" cy="28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7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4602342"/>
            <a:ext cx="5519841" cy="56837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5202842"/>
            <a:ext cx="5519841" cy="2998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02728E-6117-405D-9129-0EDB9C215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061459"/>
              </p:ext>
            </p:extLst>
          </p:nvPr>
        </p:nvGraphicFramePr>
        <p:xfrm>
          <a:off x="1803400" y="1446213"/>
          <a:ext cx="5538788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9" imgW="2565360" imgH="444240" progId="Equation.DSMT4">
                  <p:embed/>
                </p:oleObj>
              </mc:Choice>
              <mc:Fallback>
                <p:oleObj name="Equation" r:id="rId9" imgW="2565360" imgH="44424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702728E-6117-405D-9129-0EDB9C2154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03400" y="1446213"/>
                        <a:ext cx="5538788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47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5587272"/>
            <a:ext cx="5519841" cy="34594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FD0E1-0969-4C34-90EA-6721DCE2BC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941" t="22947" r="29464" b="17645"/>
          <a:stretch/>
        </p:blipFill>
        <p:spPr>
          <a:xfrm>
            <a:off x="3829191" y="1010893"/>
            <a:ext cx="5083629" cy="3621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DB9F9-5B3C-4DB9-96A4-4675499D9C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984" y="92814"/>
            <a:ext cx="4715854" cy="4708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44EDD-FF80-465F-8EB6-89976CC173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920" r="50404" b="62968"/>
          <a:stretch/>
        </p:blipFill>
        <p:spPr>
          <a:xfrm>
            <a:off x="4346024" y="3680190"/>
            <a:ext cx="4535037" cy="1713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2EBE4-3013-488A-92AA-21FDF2EE68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000" t="55268" r="47370" b="24853"/>
          <a:stretch/>
        </p:blipFill>
        <p:spPr>
          <a:xfrm>
            <a:off x="5698671" y="5286894"/>
            <a:ext cx="2526500" cy="12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5968326"/>
            <a:ext cx="5519841" cy="34594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7899B-3FD3-43E7-92D3-EA7DFCA0FC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21" r="50404" b="44533"/>
          <a:stretch/>
        </p:blipFill>
        <p:spPr>
          <a:xfrm>
            <a:off x="325336" y="1178328"/>
            <a:ext cx="4535037" cy="28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3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bacteria cute cartoon">
            <a:extLst>
              <a:ext uri="{FF2B5EF4-FFF2-40B4-BE49-F238E27FC236}">
                <a16:creationId xmlns:a16="http://schemas.microsoft.com/office/drawing/2014/main" id="{2F0F5B70-962F-4D82-AFEA-DA2A7CA22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6" t="14751" r="26703" b="18691"/>
          <a:stretch/>
        </p:blipFill>
        <p:spPr bwMode="auto">
          <a:xfrm>
            <a:off x="1638197" y="2131274"/>
            <a:ext cx="330578" cy="4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8148E-6 L 0.00313 0.459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14227" y="2932176"/>
            <a:ext cx="5519841" cy="5730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3490598"/>
            <a:ext cx="5519841" cy="5730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0EA9A-9680-4D9E-9B66-0A3A1C168C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20" r="50215" b="66607"/>
          <a:stretch/>
        </p:blipFill>
        <p:spPr>
          <a:xfrm>
            <a:off x="519723" y="1095145"/>
            <a:ext cx="4552376" cy="14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04133-AFE4-4958-86A7-3305BD8DD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405CF-E935-4E79-87BA-81EFAD54A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D7C2E6-5478-4B34-8F67-4BCDCCB52F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4048D5-7B40-4372-9CE3-CE5E1BF7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E3BBA8-96B5-4D70-A921-3AFDC6057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22B06-0B03-491D-9D3A-B7F4EAA1F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0632" y="4823907"/>
            <a:ext cx="4900111" cy="94730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88CEA-96B8-4CE6-AEC8-D3D8538F2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98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5E91D6-5FA1-4871-BDFF-B836972AC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21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6006804"/>
            <a:ext cx="5494945" cy="56140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B7D88-90AA-4495-95A9-8342BB75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" y="176933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7BCDFA-875B-45BF-82B9-4BD3439F99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1351976" y="990600"/>
            <a:ext cx="6400800" cy="5751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9324B-E746-4B9C-81DA-22595A754D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45" t="30535" r="16131" b="1913"/>
          <a:stretch/>
        </p:blipFill>
        <p:spPr>
          <a:xfrm>
            <a:off x="3106802" y="2740112"/>
            <a:ext cx="6037198" cy="411788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06802" y="3331337"/>
            <a:ext cx="5950112" cy="146381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9324B-E746-4B9C-81DA-22595A754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45" t="30535" r="16131" b="1913"/>
          <a:stretch/>
        </p:blipFill>
        <p:spPr>
          <a:xfrm>
            <a:off x="3106802" y="2740112"/>
            <a:ext cx="6037198" cy="411788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50345" y="4826524"/>
            <a:ext cx="5950112" cy="146381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8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725828-AB5A-476D-89CB-87D609365C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06802" y="4126773"/>
            <a:ext cx="5950112" cy="13291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0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9757D8C-6504-453E-8E8A-C8BD276852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060688" y="5326912"/>
            <a:ext cx="6083311" cy="40403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C3AF0-6240-4246-8AFA-9630855F9E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84" r="50283" b="36681"/>
          <a:stretch/>
        </p:blipFill>
        <p:spPr>
          <a:xfrm>
            <a:off x="4140690" y="1289581"/>
            <a:ext cx="4546110" cy="33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5576C4D-B930-4FD1-8317-1672D1304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73" y="3362437"/>
            <a:ext cx="3156668" cy="31519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757D8C-6504-453E-8E8A-C8BD276852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064633" y="5749272"/>
            <a:ext cx="6083311" cy="699375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C3AF0-6240-4246-8AFA-9630855F9E9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584" r="50283" b="36681"/>
          <a:stretch/>
        </p:blipFill>
        <p:spPr>
          <a:xfrm>
            <a:off x="4140690" y="1289581"/>
            <a:ext cx="4546110" cy="33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7B7F50-55FD-41A7-A9A5-5D83986AA0F0}"/>
              </a:ext>
            </a:extLst>
          </p:cNvPr>
          <p:cNvSpPr txBox="1"/>
          <p:nvPr/>
        </p:nvSpPr>
        <p:spPr>
          <a:xfrm>
            <a:off x="174173" y="190499"/>
            <a:ext cx="881198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References:</a:t>
            </a:r>
          </a:p>
          <a:p>
            <a:endParaRPr lang="en-US" dirty="0"/>
          </a:p>
          <a:p>
            <a:r>
              <a:rPr lang="en-US" dirty="0" err="1"/>
              <a:t>Soetaert</a:t>
            </a:r>
            <a:r>
              <a:rPr lang="en-US" dirty="0"/>
              <a:t>, K. (2002). R Package FME : Inverse Modelling, Sensitivity, Monte Carlo – Applied to a Dynamic Simulation Model.</a:t>
            </a:r>
          </a:p>
          <a:p>
            <a:r>
              <a:rPr lang="en-US" dirty="0"/>
              <a:t>https://cran.r-project.org/web/packages/FME/vignettes/FMEdyna.pdf</a:t>
            </a:r>
          </a:p>
          <a:p>
            <a:endParaRPr lang="en-US" dirty="0"/>
          </a:p>
          <a:p>
            <a:r>
              <a:rPr lang="en-US" dirty="0"/>
              <a:t>Voit, E. O. (2000). </a:t>
            </a:r>
            <a:r>
              <a:rPr lang="en-US" i="1" dirty="0"/>
              <a:t>Computational analysis of biochemical systems: a practical guide for biochemists and molecular biologists</a:t>
            </a:r>
            <a:r>
              <a:rPr lang="en-US" dirty="0"/>
              <a:t>. Cambridge, U.K.: Cambridge University Press.</a:t>
            </a:r>
          </a:p>
          <a:p>
            <a:endParaRPr lang="en-US" dirty="0"/>
          </a:p>
          <a:p>
            <a:r>
              <a:rPr lang="en-US" dirty="0"/>
              <a:t>Voit, E. O. (2013). Biochemical systems theory: a review. </a:t>
            </a:r>
            <a:r>
              <a:rPr lang="en-US" i="1" dirty="0"/>
              <a:t>ISRN Biomathematics</a:t>
            </a:r>
            <a:r>
              <a:rPr lang="en-US" dirty="0"/>
              <a:t>, </a:t>
            </a:r>
            <a:r>
              <a:rPr lang="en-US" i="1" dirty="0"/>
              <a:t>2013</a:t>
            </a:r>
            <a:r>
              <a:rPr lang="en-US" dirty="0"/>
              <a:t>, 1–53. </a:t>
            </a:r>
          </a:p>
          <a:p>
            <a:r>
              <a:rPr lang="en-US" dirty="0"/>
              <a:t>https://doi.org/10.1155/2013/897658</a:t>
            </a:r>
          </a:p>
          <a:p>
            <a:endParaRPr lang="en-US" dirty="0"/>
          </a:p>
          <a:p>
            <a:r>
              <a:rPr lang="en-US" dirty="0">
                <a:effectLst/>
              </a:rPr>
              <a:t>Voit EO. (2013). A first course in systems biology. Garland </a:t>
            </a:r>
            <a:r>
              <a:rPr lang="en-US" dirty="0" err="1">
                <a:effectLst/>
              </a:rPr>
              <a:t>Science,Taylor</a:t>
            </a:r>
            <a:r>
              <a:rPr lang="en-US" dirty="0">
                <a:effectLst/>
              </a:rPr>
              <a:t> &amp; Francis Group.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Further readings: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Voit EO. (2014). Mesoscopic modeling as a starting point for computational analyses of cystic fibrosis as a systemic disease. </a:t>
            </a:r>
            <a:r>
              <a:rPr lang="en-US" dirty="0" err="1">
                <a:effectLst/>
              </a:rPr>
              <a:t>Biochim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Biophys</a:t>
            </a:r>
            <a:r>
              <a:rPr lang="en-US" dirty="0">
                <a:effectLst/>
              </a:rPr>
              <a:t>. Acta - Proteins Proteomics. </a:t>
            </a:r>
          </a:p>
          <a:p>
            <a:r>
              <a:rPr lang="en-US" dirty="0">
                <a:effectLst/>
              </a:rPr>
              <a:t>http://www.ncbi.nlm.nih.gov/pubmed/23570976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045402A-8F1F-498A-8587-F9E2CCA81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900516" y="1922206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D4E2098-073A-4877-9DEA-7DD60549B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890683" y="2843626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5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631298C-FA8F-4B23-B177-2F933C02F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915265" y="3151238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C2483FC-BBA9-40A5-9642-BBC1C11A7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5647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/>
              <a:t>gmax</a:t>
            </a:r>
            <a:r>
              <a:rPr lang="en-US" dirty="0"/>
              <a:t>*Sub/(</a:t>
            </a:r>
            <a:r>
              <a:rPr lang="en-US" dirty="0" err="1"/>
              <a:t>Sub+ks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/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eff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/>
              <a:t>canibal_rate</a:t>
            </a:r>
            <a:r>
              <a:rPr lang="en-US" dirty="0"/>
              <a:t> * V2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724BC-7892-41CC-A553-F0B11A56F5B8}"/>
              </a:ext>
            </a:extLst>
          </p:cNvPr>
          <p:cNvGrpSpPr/>
          <p:nvPr/>
        </p:nvGrpSpPr>
        <p:grpSpPr>
          <a:xfrm>
            <a:off x="3624925" y="1373783"/>
            <a:ext cx="5209406" cy="4277153"/>
            <a:chOff x="3624925" y="1438456"/>
            <a:chExt cx="5209406" cy="42771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3DC4EF2-A1AF-457A-AEF7-8E4610BD3994}"/>
                </a:ext>
              </a:extLst>
            </p:cNvPr>
            <p:cNvSpPr/>
            <p:nvPr/>
          </p:nvSpPr>
          <p:spPr>
            <a:xfrm>
              <a:off x="3624925" y="1438456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3E23669-CCDB-46E3-A008-C0BFB1D8D75B}"/>
                </a:ext>
              </a:extLst>
            </p:cNvPr>
            <p:cNvGrpSpPr/>
            <p:nvPr/>
          </p:nvGrpSpPr>
          <p:grpSpPr>
            <a:xfrm>
              <a:off x="4659506" y="1868014"/>
              <a:ext cx="3121367" cy="1367422"/>
              <a:chOff x="311084" y="892073"/>
              <a:chExt cx="3121367" cy="1367422"/>
            </a:xfrm>
          </p:grpSpPr>
          <p:graphicFrame>
            <p:nvGraphicFramePr>
              <p:cNvPr id="37" name="Object 36">
                <a:extLst>
                  <a:ext uri="{FF2B5EF4-FFF2-40B4-BE49-F238E27FC236}">
                    <a16:creationId xmlns:a16="http://schemas.microsoft.com/office/drawing/2014/main" id="{EBCE51FC-BCF8-4B2C-9831-4C59122A63D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60768" y="1459741"/>
              <a:ext cx="2226342" cy="7997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6" name="Equation" r:id="rId4" imgW="1307880" imgH="469800" progId="Equation.DSMT4">
                      <p:embed/>
                    </p:oleObj>
                  </mc:Choice>
                  <mc:Fallback>
                    <p:oleObj name="Equation" r:id="rId4" imgW="1307880" imgH="469800" progId="Equation.DSMT4">
                      <p:embed/>
                      <p:pic>
                        <p:nvPicPr>
                          <p:cNvPr id="37" name="Object 36">
                            <a:extLst>
                              <a:ext uri="{FF2B5EF4-FFF2-40B4-BE49-F238E27FC236}">
                                <a16:creationId xmlns:a16="http://schemas.microsoft.com/office/drawing/2014/main" id="{EBCE51FC-BCF8-4B2C-9831-4C59122A63D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60768" y="1459741"/>
                            <a:ext cx="2226342" cy="7997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549D30F-E7D9-4B9A-A956-D2491DCFD611}"/>
                  </a:ext>
                </a:extLst>
              </p:cNvPr>
              <p:cNvSpPr/>
              <p:nvPr/>
            </p:nvSpPr>
            <p:spPr>
              <a:xfrm>
                <a:off x="311084" y="892073"/>
                <a:ext cx="31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 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Michaelis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–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Menten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 equation</a:t>
                </a:r>
                <a:endParaRPr lang="en-US" dirty="0"/>
              </a:p>
            </p:txBody>
          </p:sp>
        </p:grpSp>
        <p:pic>
          <p:nvPicPr>
            <p:cNvPr id="39" name="Picture 6" descr="https://upload.wikimedia.org/wikipedia/commons/thumb/8/83/Michaelis_Menten_curve_2.svg/1200px-Michaelis_Menten_curve_2.svg.png">
              <a:extLst>
                <a:ext uri="{FF2B5EF4-FFF2-40B4-BE49-F238E27FC236}">
                  <a16:creationId xmlns:a16="http://schemas.microsoft.com/office/drawing/2014/main" id="{87D18477-DDAE-46F2-A579-3DB0EE00D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110" y="3433772"/>
              <a:ext cx="3920097" cy="167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C712E9-0C07-48F9-A58E-B8AA557CD0B9}"/>
              </a:ext>
            </a:extLst>
          </p:cNvPr>
          <p:cNvGrpSpPr/>
          <p:nvPr/>
        </p:nvGrpSpPr>
        <p:grpSpPr>
          <a:xfrm>
            <a:off x="3133801" y="1835389"/>
            <a:ext cx="5209406" cy="4277153"/>
            <a:chOff x="3133801" y="1835389"/>
            <a:chExt cx="5209406" cy="4277153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0A1E1B9-5D1D-4267-934E-89DA25087B65}"/>
                </a:ext>
              </a:extLst>
            </p:cNvPr>
            <p:cNvSpPr/>
            <p:nvPr/>
          </p:nvSpPr>
          <p:spPr>
            <a:xfrm>
              <a:off x="3133801" y="1835389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BF029A-86CA-4E66-999B-457F5C63E4B8}"/>
                </a:ext>
              </a:extLst>
            </p:cNvPr>
            <p:cNvGrpSpPr/>
            <p:nvPr/>
          </p:nvGrpSpPr>
          <p:grpSpPr>
            <a:xfrm>
              <a:off x="3698193" y="2296928"/>
              <a:ext cx="3920097" cy="3230256"/>
              <a:chOff x="229893" y="3494899"/>
              <a:chExt cx="3920097" cy="323025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A211EEB-90A3-46A5-8290-ADCC24B945E5}"/>
                  </a:ext>
                </a:extLst>
              </p:cNvPr>
              <p:cNvGrpSpPr/>
              <p:nvPr/>
            </p:nvGrpSpPr>
            <p:grpSpPr>
              <a:xfrm>
                <a:off x="229893" y="3494899"/>
                <a:ext cx="3920097" cy="3230256"/>
                <a:chOff x="227787" y="3451046"/>
                <a:chExt cx="3920097" cy="3230256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A70D5CF4-EA13-485E-8A87-680DF629BAB0}"/>
                    </a:ext>
                  </a:extLst>
                </p:cNvPr>
                <p:cNvGrpSpPr/>
                <p:nvPr/>
              </p:nvGrpSpPr>
              <p:grpSpPr>
                <a:xfrm>
                  <a:off x="788375" y="3451046"/>
                  <a:ext cx="2636838" cy="1416738"/>
                  <a:chOff x="5200650" y="896250"/>
                  <a:chExt cx="2636838" cy="1416738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8CA03BFB-5C78-4DB9-817C-CED4AA47E169}"/>
                      </a:ext>
                    </a:extLst>
                  </p:cNvPr>
                  <p:cNvSpPr/>
                  <p:nvPr/>
                </p:nvSpPr>
                <p:spPr>
                  <a:xfrm>
                    <a:off x="5985104" y="896250"/>
                    <a:ext cx="145424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B0F0"/>
                        </a:solidFill>
                        <a:latin typeface="Arial" panose="020B0604020202020204" pitchFamily="34" charset="0"/>
                      </a:rPr>
                      <a:t>Hill equation</a:t>
                    </a:r>
                    <a:endParaRPr lang="en-US" dirty="0">
                      <a:solidFill>
                        <a:srgbClr val="00B0F0"/>
                      </a:solidFill>
                    </a:endParaRPr>
                  </a:p>
                </p:txBody>
              </p:sp>
              <p:graphicFrame>
                <p:nvGraphicFramePr>
                  <p:cNvPr id="57" name="Object 56">
                    <a:extLst>
                      <a:ext uri="{FF2B5EF4-FFF2-40B4-BE49-F238E27FC236}">
                        <a16:creationId xmlns:a16="http://schemas.microsoft.com/office/drawing/2014/main" id="{0CB8F0A5-0400-4129-954A-9C9F71A5DAA4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5200650" y="1406525"/>
                  <a:ext cx="2636838" cy="9064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27" name="Equation" r:id="rId7" imgW="1549080" imgH="533160" progId="Equation.DSMT4">
                          <p:embed/>
                        </p:oleObj>
                      </mc:Choice>
                      <mc:Fallback>
                        <p:oleObj name="Equation" r:id="rId7" imgW="1549080" imgH="533160" progId="Equation.DSMT4">
                          <p:embed/>
                          <p:pic>
                            <p:nvPicPr>
                              <p:cNvPr id="57" name="Object 56">
                                <a:extLst>
                                  <a:ext uri="{FF2B5EF4-FFF2-40B4-BE49-F238E27FC236}">
                                    <a16:creationId xmlns:a16="http://schemas.microsoft.com/office/drawing/2014/main" id="{0CB8F0A5-0400-4129-954A-9C9F71A5DAA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200650" y="1406525"/>
                                <a:ext cx="2636838" cy="90646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55" name="Picture 6" descr="https://upload.wikimedia.org/wikipedia/commons/thumb/8/83/Michaelis_Menten_curve_2.svg/1200px-Michaelis_Menten_curve_2.svg.png">
                  <a:extLst>
                    <a:ext uri="{FF2B5EF4-FFF2-40B4-BE49-F238E27FC236}">
                      <a16:creationId xmlns:a16="http://schemas.microsoft.com/office/drawing/2014/main" id="{A3588AD7-0D91-4A31-BD9B-BFEE2845AE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7787" y="5008727"/>
                  <a:ext cx="3920097" cy="16725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C3F19F-CC8D-4576-AD62-DCDEAED22D1E}"/>
                  </a:ext>
                </a:extLst>
              </p:cNvPr>
              <p:cNvSpPr txBox="1"/>
              <p:nvPr/>
            </p:nvSpPr>
            <p:spPr>
              <a:xfrm>
                <a:off x="3455703" y="5255710"/>
                <a:ext cx="4988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n=1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D6479BA-AB6C-4B3E-A311-2A06E4284344}"/>
                  </a:ext>
                </a:extLst>
              </p:cNvPr>
              <p:cNvGrpSpPr/>
              <p:nvPr/>
            </p:nvGrpSpPr>
            <p:grpSpPr>
              <a:xfrm>
                <a:off x="423885" y="5183516"/>
                <a:ext cx="3297973" cy="1348726"/>
                <a:chOff x="4834054" y="2584867"/>
                <a:chExt cx="3297973" cy="1348726"/>
              </a:xfrm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759CB00B-F5C0-4015-9F12-427605A96400}"/>
                    </a:ext>
                  </a:extLst>
                </p:cNvPr>
                <p:cNvSpPr/>
                <p:nvPr/>
              </p:nvSpPr>
              <p:spPr>
                <a:xfrm>
                  <a:off x="4834054" y="2584867"/>
                  <a:ext cx="3297973" cy="1348726"/>
                </a:xfrm>
                <a:custGeom>
                  <a:avLst/>
                  <a:gdLst>
                    <a:gd name="connsiteX0" fmla="*/ 0 w 3297973"/>
                    <a:gd name="connsiteY0" fmla="*/ 1348726 h 1348726"/>
                    <a:gd name="connsiteX1" fmla="*/ 262053 w 3297973"/>
                    <a:gd name="connsiteY1" fmla="*/ 1083884 h 1348726"/>
                    <a:gd name="connsiteX2" fmla="*/ 418170 w 3297973"/>
                    <a:gd name="connsiteY2" fmla="*/ 662926 h 1348726"/>
                    <a:gd name="connsiteX3" fmla="*/ 680224 w 3297973"/>
                    <a:gd name="connsiteY3" fmla="*/ 230816 h 1348726"/>
                    <a:gd name="connsiteX4" fmla="*/ 1248936 w 3297973"/>
                    <a:gd name="connsiteY4" fmla="*/ 32882 h 1348726"/>
                    <a:gd name="connsiteX5" fmla="*/ 3297973 w 3297973"/>
                    <a:gd name="connsiteY5" fmla="*/ 2216 h 134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7973" h="1348726">
                      <a:moveTo>
                        <a:pt x="0" y="1348726"/>
                      </a:moveTo>
                      <a:cubicBezTo>
                        <a:pt x="96179" y="1273455"/>
                        <a:pt x="192358" y="1198184"/>
                        <a:pt x="262053" y="1083884"/>
                      </a:cubicBezTo>
                      <a:cubicBezTo>
                        <a:pt x="331748" y="969584"/>
                        <a:pt x="348475" y="805104"/>
                        <a:pt x="418170" y="662926"/>
                      </a:cubicBezTo>
                      <a:cubicBezTo>
                        <a:pt x="487865" y="520748"/>
                        <a:pt x="541763" y="335823"/>
                        <a:pt x="680224" y="230816"/>
                      </a:cubicBezTo>
                      <a:cubicBezTo>
                        <a:pt x="818685" y="125809"/>
                        <a:pt x="812645" y="70982"/>
                        <a:pt x="1248936" y="32882"/>
                      </a:cubicBezTo>
                      <a:cubicBezTo>
                        <a:pt x="1685227" y="-5218"/>
                        <a:pt x="2491600" y="-1501"/>
                        <a:pt x="3297973" y="2216"/>
                      </a:cubicBezTo>
                    </a:path>
                  </a:pathLst>
                </a:custGeom>
                <a:noFill/>
                <a:ln w="412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E7780FF-24BD-4224-988E-FD0858612249}"/>
                    </a:ext>
                  </a:extLst>
                </p:cNvPr>
                <p:cNvSpPr txBox="1"/>
                <p:nvPr/>
              </p:nvSpPr>
              <p:spPr>
                <a:xfrm>
                  <a:off x="5071562" y="2584867"/>
                  <a:ext cx="50206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/>
                    <a:t>n&gt;1</a:t>
                  </a:r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EAA5D1-CE83-4568-8977-757D08A90F61}"/>
              </a:ext>
            </a:extLst>
          </p:cNvPr>
          <p:cNvGrpSpPr/>
          <p:nvPr/>
        </p:nvGrpSpPr>
        <p:grpSpPr>
          <a:xfrm>
            <a:off x="2747560" y="2203801"/>
            <a:ext cx="5209406" cy="4277153"/>
            <a:chOff x="-210693" y="2204124"/>
            <a:chExt cx="5209406" cy="427715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049FEB3-9C19-4277-87DD-92302D2FF480}"/>
                </a:ext>
              </a:extLst>
            </p:cNvPr>
            <p:cNvGrpSpPr/>
            <p:nvPr/>
          </p:nvGrpSpPr>
          <p:grpSpPr>
            <a:xfrm>
              <a:off x="-210693" y="2204124"/>
              <a:ext cx="5209406" cy="4277153"/>
              <a:chOff x="2584492" y="2296928"/>
              <a:chExt cx="5209406" cy="427715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3A4A6BB-8E67-4DAC-9BEE-9B9FE9D49BEC}"/>
                  </a:ext>
                </a:extLst>
              </p:cNvPr>
              <p:cNvGrpSpPr/>
              <p:nvPr/>
            </p:nvGrpSpPr>
            <p:grpSpPr>
              <a:xfrm>
                <a:off x="2584492" y="2296928"/>
                <a:ext cx="5209406" cy="4277153"/>
                <a:chOff x="2584492" y="2296928"/>
                <a:chExt cx="5209406" cy="4277153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3C2449AA-9359-4FEA-9A08-69570FA1DF6F}"/>
                    </a:ext>
                  </a:extLst>
                </p:cNvPr>
                <p:cNvSpPr/>
                <p:nvPr/>
              </p:nvSpPr>
              <p:spPr>
                <a:xfrm>
                  <a:off x="2584492" y="2296928"/>
                  <a:ext cx="5209406" cy="4277153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DC0CDAB7-51C6-4DEA-AB72-FBEF25F3A1AC}"/>
                    </a:ext>
                  </a:extLst>
                </p:cNvPr>
                <p:cNvGrpSpPr/>
                <p:nvPr/>
              </p:nvGrpSpPr>
              <p:grpSpPr>
                <a:xfrm>
                  <a:off x="3312069" y="2740341"/>
                  <a:ext cx="3920097" cy="3230256"/>
                  <a:chOff x="4753803" y="3491220"/>
                  <a:chExt cx="3920097" cy="3230256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514C6BAD-144D-4B52-8FB6-168336C200D9}"/>
                      </a:ext>
                    </a:extLst>
                  </p:cNvPr>
                  <p:cNvGrpSpPr/>
                  <p:nvPr/>
                </p:nvGrpSpPr>
                <p:grpSpPr>
                  <a:xfrm>
                    <a:off x="5681599" y="3491220"/>
                    <a:ext cx="1901825" cy="1319305"/>
                    <a:chOff x="5567858" y="896250"/>
                    <a:chExt cx="1901825" cy="1319305"/>
                  </a:xfrm>
                </p:grpSpPr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E4203B56-9635-4B62-B468-304428321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04" y="896250"/>
                      <a:ext cx="133882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</a:rPr>
                        <a:t>Power-Law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p:txBody>
                </p:sp>
                <p:graphicFrame>
                  <p:nvGraphicFramePr>
                    <p:cNvPr id="64" name="Object 63">
                      <a:extLst>
                        <a:ext uri="{FF2B5EF4-FFF2-40B4-BE49-F238E27FC236}">
                          <a16:creationId xmlns:a16="http://schemas.microsoft.com/office/drawing/2014/main" id="{372682FA-A03C-418C-BA5B-A4CA083E851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10715277"/>
                        </p:ext>
                      </p:extLst>
                    </p:nvPr>
                  </p:nvGraphicFramePr>
                  <p:xfrm>
                    <a:off x="5567858" y="1502767"/>
                    <a:ext cx="1901825" cy="71278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028" name="Equation" r:id="rId9" imgW="1117440" imgH="419040" progId="Equation.DSMT4">
                            <p:embed/>
                          </p:oleObj>
                        </mc:Choice>
                        <mc:Fallback>
                          <p:oleObj name="Equation" r:id="rId9" imgW="1117440" imgH="419040" progId="Equation.DSMT4">
                            <p:embed/>
                            <p:pic>
                              <p:nvPicPr>
                                <p:cNvPr id="64" name="Object 63">
                                  <a:extLst>
                                    <a:ext uri="{FF2B5EF4-FFF2-40B4-BE49-F238E27FC236}">
                                      <a16:creationId xmlns:a16="http://schemas.microsoft.com/office/drawing/2014/main" id="{372682FA-A03C-418C-BA5B-A4CA083E851B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1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5567858" y="1502767"/>
                                  <a:ext cx="1901825" cy="712788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pic>
                <p:nvPicPr>
                  <p:cNvPr id="61" name="Picture 6" descr="https://upload.wikimedia.org/wikipedia/commons/thumb/8/83/Michaelis_Menten_curve_2.svg/1200px-Michaelis_Menten_curve_2.svg.png">
                    <a:extLst>
                      <a:ext uri="{FF2B5EF4-FFF2-40B4-BE49-F238E27FC236}">
                        <a16:creationId xmlns:a16="http://schemas.microsoft.com/office/drawing/2014/main" id="{BB40AD6F-963D-4406-B58E-46B9204AE3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53803" y="5048901"/>
                    <a:ext cx="3920097" cy="16725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2" name="Freeform 6">
                    <a:extLst>
                      <a:ext uri="{FF2B5EF4-FFF2-40B4-BE49-F238E27FC236}">
                        <a16:creationId xmlns:a16="http://schemas.microsoft.com/office/drawing/2014/main" id="{96E3C047-0BC7-4D3F-A716-2B66DA0B5F87}"/>
                      </a:ext>
                    </a:extLst>
                  </p:cNvPr>
                  <p:cNvSpPr/>
                  <p:nvPr/>
                </p:nvSpPr>
                <p:spPr>
                  <a:xfrm>
                    <a:off x="4941030" y="4815287"/>
                    <a:ext cx="3357563" cy="1721644"/>
                  </a:xfrm>
                  <a:custGeom>
                    <a:avLst/>
                    <a:gdLst>
                      <a:gd name="connsiteX0" fmla="*/ 0 w 3357563"/>
                      <a:gd name="connsiteY0" fmla="*/ 1721644 h 1721644"/>
                      <a:gd name="connsiteX1" fmla="*/ 728663 w 3357563"/>
                      <a:gd name="connsiteY1" fmla="*/ 835819 h 1721644"/>
                      <a:gd name="connsiteX2" fmla="*/ 3357563 w 3357563"/>
                      <a:gd name="connsiteY2" fmla="*/ 0 h 1721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57563" h="1721644">
                        <a:moveTo>
                          <a:pt x="0" y="1721644"/>
                        </a:moveTo>
                        <a:cubicBezTo>
                          <a:pt x="84534" y="1422202"/>
                          <a:pt x="169069" y="1122760"/>
                          <a:pt x="728663" y="835819"/>
                        </a:cubicBezTo>
                        <a:cubicBezTo>
                          <a:pt x="1288257" y="548878"/>
                          <a:pt x="2322910" y="274439"/>
                          <a:pt x="3357563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416EEC-2841-490C-A096-6ED342BB6D82}"/>
                  </a:ext>
                </a:extLst>
              </p:cNvPr>
              <p:cNvSpPr txBox="1"/>
              <p:nvPr/>
            </p:nvSpPr>
            <p:spPr>
              <a:xfrm>
                <a:off x="4312401" y="5293930"/>
                <a:ext cx="2102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Operating point (op)</a:t>
                </a:r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F5F2707-5EDD-417D-B9CD-2FB84F01A8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8391" y="5084042"/>
              <a:ext cx="341730" cy="3202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B48A42E-6675-4978-80CC-092E305B4EA2}"/>
                </a:ext>
              </a:extLst>
            </p:cNvPr>
            <p:cNvSpPr/>
            <p:nvPr/>
          </p:nvSpPr>
          <p:spPr>
            <a:xfrm>
              <a:off x="1096463" y="4987190"/>
              <a:ext cx="71438" cy="642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4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684</Words>
  <Application>Microsoft Office PowerPoint</Application>
  <PresentationFormat>On-screen Show (4:3)</PresentationFormat>
  <Paragraphs>109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Olivença</dc:creator>
  <cp:lastModifiedBy>Daniel Olivença</cp:lastModifiedBy>
  <cp:revision>22</cp:revision>
  <dcterms:created xsi:type="dcterms:W3CDTF">2018-05-22T11:44:45Z</dcterms:created>
  <dcterms:modified xsi:type="dcterms:W3CDTF">2018-05-23T10:37:21Z</dcterms:modified>
</cp:coreProperties>
</file>